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C1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3A0C0E-C2C8-4EAF-9520-7F4517968F2A}" v="993" dt="2025-11-09T16:44:54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hita Satpute" userId="5b9f199456b3ed6a" providerId="LiveId" clId="{8E7A3D37-2C9D-4BA3-94E1-998F4A7B49AA}"/>
    <pc:docChg chg="undo custSel addSld delSld modSld">
      <pc:chgData name="Arshita Satpute" userId="5b9f199456b3ed6a" providerId="LiveId" clId="{8E7A3D37-2C9D-4BA3-94E1-998F4A7B49AA}" dt="2025-11-09T16:41:46.787" v="1951"/>
      <pc:docMkLst>
        <pc:docMk/>
      </pc:docMkLst>
      <pc:sldChg chg="addSp delSp modSp new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33248429" sldId="256"/>
        </pc:sldMkLst>
        <pc:spChg chg="add mod">
          <ac:chgData name="Arshita Satpute" userId="5b9f199456b3ed6a" providerId="LiveId" clId="{8E7A3D37-2C9D-4BA3-94E1-998F4A7B49AA}" dt="2025-11-09T13:49:40.937" v="1437" actId="1076"/>
          <ac:spMkLst>
            <pc:docMk/>
            <pc:sldMk cId="33248429" sldId="256"/>
            <ac:spMk id="3" creationId="{C6348723-EB80-479C-97D7-067B72167E5D}"/>
          </ac:spMkLst>
        </pc:spChg>
        <pc:spChg chg="add del mod">
          <ac:chgData name="Arshita Satpute" userId="5b9f199456b3ed6a" providerId="LiveId" clId="{8E7A3D37-2C9D-4BA3-94E1-998F4A7B49AA}" dt="2025-11-09T12:05:50.371" v="290" actId="478"/>
          <ac:spMkLst>
            <pc:docMk/>
            <pc:sldMk cId="33248429" sldId="256"/>
            <ac:spMk id="4" creationId="{EE39DC42-8193-E759-92D8-BB440B000982}"/>
          </ac:spMkLst>
        </pc:spChg>
        <pc:spChg chg="add del mod">
          <ac:chgData name="Arshita Satpute" userId="5b9f199456b3ed6a" providerId="LiveId" clId="{8E7A3D37-2C9D-4BA3-94E1-998F4A7B49AA}" dt="2025-11-09T12:05:47.383" v="289" actId="478"/>
          <ac:spMkLst>
            <pc:docMk/>
            <pc:sldMk cId="33248429" sldId="256"/>
            <ac:spMk id="5" creationId="{24E1F855-FAFA-8617-A979-DBCC507F962A}"/>
          </ac:spMkLst>
        </pc:spChg>
        <pc:spChg chg="add del mod">
          <ac:chgData name="Arshita Satpute" userId="5b9f199456b3ed6a" providerId="LiveId" clId="{8E7A3D37-2C9D-4BA3-94E1-998F4A7B49AA}" dt="2025-11-09T11:54:18.075" v="222" actId="21"/>
          <ac:spMkLst>
            <pc:docMk/>
            <pc:sldMk cId="33248429" sldId="256"/>
            <ac:spMk id="6" creationId="{A993C0A6-A621-F767-8B17-EFCED84A85CB}"/>
          </ac:spMkLst>
        </pc:spChg>
        <pc:spChg chg="add mod">
          <ac:chgData name="Arshita Satpute" userId="5b9f199456b3ed6a" providerId="LiveId" clId="{8E7A3D37-2C9D-4BA3-94E1-998F4A7B49AA}" dt="2025-11-09T11:54:40.614" v="226"/>
          <ac:spMkLst>
            <pc:docMk/>
            <pc:sldMk cId="33248429" sldId="256"/>
            <ac:spMk id="7" creationId="{A993C0A6-A621-F767-8B17-EFCED84A85CB}"/>
          </ac:spMkLst>
        </pc:spChg>
        <pc:spChg chg="add del mod">
          <ac:chgData name="Arshita Satpute" userId="5b9f199456b3ed6a" providerId="LiveId" clId="{8E7A3D37-2C9D-4BA3-94E1-998F4A7B49AA}" dt="2025-11-09T12:05:44.235" v="288" actId="478"/>
          <ac:spMkLst>
            <pc:docMk/>
            <pc:sldMk cId="33248429" sldId="256"/>
            <ac:spMk id="8" creationId="{51C6F48F-1EDF-9DB9-277B-DAF46882C46D}"/>
          </ac:spMkLst>
        </pc:spChg>
        <pc:spChg chg="add mod">
          <ac:chgData name="Arshita Satpute" userId="5b9f199456b3ed6a" providerId="LiveId" clId="{8E7A3D37-2C9D-4BA3-94E1-998F4A7B49AA}" dt="2025-11-09T13:49:35.988" v="1436" actId="114"/>
          <ac:spMkLst>
            <pc:docMk/>
            <pc:sldMk cId="33248429" sldId="256"/>
            <ac:spMk id="9" creationId="{94EF624D-EFB0-010C-FB66-32951EFBC0EE}"/>
          </ac:spMkLst>
        </pc:spChg>
        <pc:picChg chg="add del mod">
          <ac:chgData name="Arshita Satpute" userId="5b9f199456b3ed6a" providerId="LiveId" clId="{8E7A3D37-2C9D-4BA3-94E1-998F4A7B49AA}" dt="2025-11-09T12:05:40.588" v="286" actId="478"/>
          <ac:picMkLst>
            <pc:docMk/>
            <pc:sldMk cId="33248429" sldId="256"/>
            <ac:picMk id="2" creationId="{44351364-1941-3CA1-2D20-2F35B47CC688}"/>
          </ac:picMkLst>
        </pc:picChg>
        <pc:picChg chg="add mod">
          <ac:chgData name="Arshita Satpute" userId="5b9f199456b3ed6a" providerId="LiveId" clId="{8E7A3D37-2C9D-4BA3-94E1-998F4A7B49AA}" dt="2025-11-09T15:29:53.796" v="1846" actId="1076"/>
          <ac:picMkLst>
            <pc:docMk/>
            <pc:sldMk cId="33248429" sldId="256"/>
            <ac:picMk id="2" creationId="{DC73A1CD-32AB-FB9D-762D-8CF4006F8516}"/>
          </ac:picMkLst>
        </pc:picChg>
        <pc:picChg chg="add mod">
          <ac:chgData name="Arshita Satpute" userId="5b9f199456b3ed6a" providerId="LiveId" clId="{8E7A3D37-2C9D-4BA3-94E1-998F4A7B49AA}" dt="2025-11-09T15:12:29.048" v="1800" actId="1076"/>
          <ac:picMkLst>
            <pc:docMk/>
            <pc:sldMk cId="33248429" sldId="256"/>
            <ac:picMk id="1026" creationId="{98968EEA-0711-0B2D-8280-8F50F215CE73}"/>
          </ac:picMkLst>
        </pc:picChg>
      </pc:sldChg>
      <pc:sldChg chg="new del">
        <pc:chgData name="Arshita Satpute" userId="5b9f199456b3ed6a" providerId="LiveId" clId="{8E7A3D37-2C9D-4BA3-94E1-998F4A7B49AA}" dt="2025-11-09T11:31:27.699" v="1" actId="680"/>
        <pc:sldMkLst>
          <pc:docMk/>
          <pc:sldMk cId="1078988047" sldId="256"/>
        </pc:sldMkLst>
      </pc:sldChg>
      <pc:sldChg chg="addSp delSp modSp new mod modTransition addAnim delAnim modAnim">
        <pc:chgData name="Arshita Satpute" userId="5b9f199456b3ed6a" providerId="LiveId" clId="{8E7A3D37-2C9D-4BA3-94E1-998F4A7B49AA}" dt="2025-11-09T16:41:46.787" v="1951"/>
        <pc:sldMkLst>
          <pc:docMk/>
          <pc:sldMk cId="2716138392" sldId="257"/>
        </pc:sldMkLst>
        <pc:spChg chg="add del mod ord">
          <ac:chgData name="Arshita Satpute" userId="5b9f199456b3ed6a" providerId="LiveId" clId="{8E7A3D37-2C9D-4BA3-94E1-998F4A7B49AA}" dt="2025-11-09T14:02:51.847" v="1581"/>
          <ac:spMkLst>
            <pc:docMk/>
            <pc:sldMk cId="2716138392" sldId="257"/>
            <ac:spMk id="2" creationId="{82799186-8F09-4764-E4C1-09E40D43D532}"/>
          </ac:spMkLst>
        </pc:spChg>
        <pc:spChg chg="add">
          <ac:chgData name="Arshita Satpute" userId="5b9f199456b3ed6a" providerId="LiveId" clId="{8E7A3D37-2C9D-4BA3-94E1-998F4A7B49AA}" dt="2025-11-09T12:04:23.129" v="264"/>
          <ac:spMkLst>
            <pc:docMk/>
            <pc:sldMk cId="2716138392" sldId="257"/>
            <ac:spMk id="2" creationId="{D8592143-52F5-8ED5-B1BA-6BC3E8C45E05}"/>
          </ac:spMkLst>
        </pc:spChg>
        <pc:spChg chg="add">
          <ac:chgData name="Arshita Satpute" userId="5b9f199456b3ed6a" providerId="LiveId" clId="{8E7A3D37-2C9D-4BA3-94E1-998F4A7B49AA}" dt="2025-11-09T13:58:53.183" v="1533"/>
          <ac:spMkLst>
            <pc:docMk/>
            <pc:sldMk cId="2716138392" sldId="257"/>
            <ac:spMk id="3" creationId="{BEBF4369-4DCA-5855-35F2-30884335319A}"/>
          </ac:spMkLst>
        </pc:spChg>
        <pc:spChg chg="add del mod ord">
          <ac:chgData name="Arshita Satpute" userId="5b9f199456b3ed6a" providerId="LiveId" clId="{8E7A3D37-2C9D-4BA3-94E1-998F4A7B49AA}" dt="2025-11-09T12:10:08.029" v="323"/>
          <ac:spMkLst>
            <pc:docMk/>
            <pc:sldMk cId="2716138392" sldId="257"/>
            <ac:spMk id="5" creationId="{60946735-27A1-6A70-D91E-BBC745CC3C68}"/>
          </ac:spMkLst>
        </pc:spChg>
        <pc:spChg chg="add del mod">
          <ac:chgData name="Arshita Satpute" userId="5b9f199456b3ed6a" providerId="LiveId" clId="{8E7A3D37-2C9D-4BA3-94E1-998F4A7B49AA}" dt="2025-11-09T12:15:38.690" v="415" actId="478"/>
          <ac:spMkLst>
            <pc:docMk/>
            <pc:sldMk cId="2716138392" sldId="257"/>
            <ac:spMk id="7" creationId="{4B27A5C3-8328-4075-9B0B-6A5EADFA20EB}"/>
          </ac:spMkLst>
        </pc:spChg>
        <pc:spChg chg="mod">
          <ac:chgData name="Arshita Satpute" userId="5b9f199456b3ed6a" providerId="LiveId" clId="{8E7A3D37-2C9D-4BA3-94E1-998F4A7B49AA}" dt="2025-11-09T14:00:49.354" v="1556"/>
          <ac:spMkLst>
            <pc:docMk/>
            <pc:sldMk cId="2716138392" sldId="257"/>
            <ac:spMk id="8" creationId="{56685678-FF84-EF0B-C51E-14CD66A244B6}"/>
          </ac:spMkLst>
        </pc:spChg>
        <pc:spChg chg="add mod">
          <ac:chgData name="Arshita Satpute" userId="5b9f199456b3ed6a" providerId="LiveId" clId="{8E7A3D37-2C9D-4BA3-94E1-998F4A7B49AA}" dt="2025-11-09T12:16:12.073" v="431" actId="1076"/>
          <ac:spMkLst>
            <pc:docMk/>
            <pc:sldMk cId="2716138392" sldId="257"/>
            <ac:spMk id="9" creationId="{D895AFEE-3315-9A00-EC5C-6A29B1BE8BBA}"/>
          </ac:spMkLst>
        </pc:spChg>
        <pc:spChg chg="add del mod">
          <ac:chgData name="Arshita Satpute" userId="5b9f199456b3ed6a" providerId="LiveId" clId="{8E7A3D37-2C9D-4BA3-94E1-998F4A7B49AA}" dt="2025-11-09T13:24:37.261" v="1112" actId="478"/>
          <ac:spMkLst>
            <pc:docMk/>
            <pc:sldMk cId="2716138392" sldId="257"/>
            <ac:spMk id="10" creationId="{A32A1E2A-E130-4CE1-9A36-40F368AE7AFB}"/>
          </ac:spMkLst>
        </pc:spChg>
        <pc:spChg chg="add mod">
          <ac:chgData name="Arshita Satpute" userId="5b9f199456b3ed6a" providerId="LiveId" clId="{8E7A3D37-2C9D-4BA3-94E1-998F4A7B49AA}" dt="2025-11-09T14:03:53.896" v="1599" actId="1076"/>
          <ac:spMkLst>
            <pc:docMk/>
            <pc:sldMk cId="2716138392" sldId="257"/>
            <ac:spMk id="13" creationId="{1C84A53F-32D6-E3DA-CD56-F7BB06602805}"/>
          </ac:spMkLst>
        </pc:spChg>
        <pc:spChg chg="add mod">
          <ac:chgData name="Arshita Satpute" userId="5b9f199456b3ed6a" providerId="LiveId" clId="{8E7A3D37-2C9D-4BA3-94E1-998F4A7B49AA}" dt="2025-11-09T14:03:39.742" v="1596" actId="688"/>
          <ac:spMkLst>
            <pc:docMk/>
            <pc:sldMk cId="2716138392" sldId="257"/>
            <ac:spMk id="14" creationId="{72E28AE9-77D2-8AB5-4B68-1CB814255FE5}"/>
          </ac:spMkLst>
        </pc:spChg>
        <pc:picChg chg="add mod">
          <ac:chgData name="Arshita Satpute" userId="5b9f199456b3ed6a" providerId="LiveId" clId="{8E7A3D37-2C9D-4BA3-94E1-998F4A7B49AA}" dt="2025-11-09T16:34:18.985" v="1939" actId="1076"/>
          <ac:picMkLst>
            <pc:docMk/>
            <pc:sldMk cId="2716138392" sldId="257"/>
            <ac:picMk id="2" creationId="{FDC92CFE-02D4-2D31-1856-2C9FEC6685CC}"/>
          </ac:picMkLst>
        </pc:picChg>
        <pc:picChg chg="add mod">
          <ac:chgData name="Arshita Satpute" userId="5b9f199456b3ed6a" providerId="LiveId" clId="{8E7A3D37-2C9D-4BA3-94E1-998F4A7B49AA}" dt="2025-11-09T12:14:23.639" v="410" actId="1076"/>
          <ac:picMkLst>
            <pc:docMk/>
            <pc:sldMk cId="2716138392" sldId="257"/>
            <ac:picMk id="4" creationId="{442AAD86-ABF5-E216-366E-B6358A66498D}"/>
          </ac:picMkLst>
        </pc:picChg>
        <pc:picChg chg="add del mod">
          <ac:chgData name="Arshita Satpute" userId="5b9f199456b3ed6a" providerId="LiveId" clId="{8E7A3D37-2C9D-4BA3-94E1-998F4A7B49AA}" dt="2025-11-09T13:56:51.975" v="1532" actId="478"/>
          <ac:picMkLst>
            <pc:docMk/>
            <pc:sldMk cId="2716138392" sldId="257"/>
            <ac:picMk id="6" creationId="{9C7A5751-B962-430D-1397-70D3A0DEB283}"/>
          </ac:picMkLst>
        </pc:picChg>
        <pc:picChg chg="add del mod modCrop">
          <ac:chgData name="Arshita Satpute" userId="5b9f199456b3ed6a" providerId="LiveId" clId="{8E7A3D37-2C9D-4BA3-94E1-998F4A7B49AA}" dt="2025-11-09T14:02:51.847" v="1581"/>
          <ac:picMkLst>
            <pc:docMk/>
            <pc:sldMk cId="2716138392" sldId="257"/>
            <ac:picMk id="7" creationId="{3BDC62B5-F0F3-9794-A09F-6B747ADF8355}"/>
          </ac:picMkLst>
        </pc:picChg>
        <pc:picChg chg="mod modCrop">
          <ac:chgData name="Arshita Satpute" userId="5b9f199456b3ed6a" providerId="LiveId" clId="{8E7A3D37-2C9D-4BA3-94E1-998F4A7B49AA}" dt="2025-11-09T14:01:39.761" v="1568"/>
          <ac:picMkLst>
            <pc:docMk/>
            <pc:sldMk cId="2716138392" sldId="257"/>
            <ac:picMk id="11" creationId="{14925442-57C1-4E8B-291E-D0DE35380E17}"/>
          </ac:picMkLst>
        </pc:picChg>
        <pc:picChg chg="mod">
          <ac:chgData name="Arshita Satpute" userId="5b9f199456b3ed6a" providerId="LiveId" clId="{8E7A3D37-2C9D-4BA3-94E1-998F4A7B49AA}" dt="2025-11-09T14:03:56.577" v="1600" actId="1076"/>
          <ac:picMkLst>
            <pc:docMk/>
            <pc:sldMk cId="2716138392" sldId="257"/>
            <ac:picMk id="12" creationId="{30A51E2C-34DF-1299-C794-8F95540106B3}"/>
          </ac:picMkLst>
        </pc:picChg>
        <pc:picChg chg="add">
          <ac:chgData name="Arshita Satpute" userId="5b9f199456b3ed6a" providerId="LiveId" clId="{8E7A3D37-2C9D-4BA3-94E1-998F4A7B49AA}" dt="2025-11-09T12:00:59.989" v="260"/>
          <ac:picMkLst>
            <pc:docMk/>
            <pc:sldMk cId="2716138392" sldId="257"/>
            <ac:picMk id="1026" creationId="{92A1BB4F-8919-0941-C01E-AACA44E85C53}"/>
          </ac:picMkLst>
        </pc:picChg>
        <pc:picChg chg="add del">
          <ac:chgData name="Arshita Satpute" userId="5b9f199456b3ed6a" providerId="LiveId" clId="{8E7A3D37-2C9D-4BA3-94E1-998F4A7B49AA}" dt="2025-11-09T12:01:18.375" v="263" actId="478"/>
          <ac:picMkLst>
            <pc:docMk/>
            <pc:sldMk cId="2716138392" sldId="257"/>
            <ac:picMk id="1028" creationId="{002E15BF-C6CD-315A-D363-437BED438078}"/>
          </ac:picMkLst>
        </pc:picChg>
        <pc:picChg chg="add del mod">
          <ac:chgData name="Arshita Satpute" userId="5b9f199456b3ed6a" providerId="LiveId" clId="{8E7A3D37-2C9D-4BA3-94E1-998F4A7B49AA}" dt="2025-11-09T12:10:08.029" v="323"/>
          <ac:picMkLst>
            <pc:docMk/>
            <pc:sldMk cId="2716138392" sldId="257"/>
            <ac:picMk id="1032" creationId="{33BFA926-318F-0177-71DD-C3DA0C7D35E1}"/>
          </ac:picMkLst>
        </pc:picChg>
      </pc:sldChg>
      <pc:sldChg chg="new del">
        <pc:chgData name="Arshita Satpute" userId="5b9f199456b3ed6a" providerId="LiveId" clId="{8E7A3D37-2C9D-4BA3-94E1-998F4A7B49AA}" dt="2025-11-09T12:13:02.548" v="398" actId="680"/>
        <pc:sldMkLst>
          <pc:docMk/>
          <pc:sldMk cId="200650312" sldId="258"/>
        </pc:sldMkLst>
      </pc:sldChg>
      <pc:sldChg chg="addSp delSp modSp new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2694603849" sldId="258"/>
        </pc:sldMkLst>
        <pc:spChg chg="add mod">
          <ac:chgData name="Arshita Satpute" userId="5b9f199456b3ed6a" providerId="LiveId" clId="{8E7A3D37-2C9D-4BA3-94E1-998F4A7B49AA}" dt="2025-11-09T12:27:32.557" v="610" actId="1036"/>
          <ac:spMkLst>
            <pc:docMk/>
            <pc:sldMk cId="2694603849" sldId="258"/>
            <ac:spMk id="3" creationId="{33AF2217-3255-DC4B-5E1C-6542DCB7DACC}"/>
          </ac:spMkLst>
        </pc:spChg>
        <pc:spChg chg="add del mod">
          <ac:chgData name="Arshita Satpute" userId="5b9f199456b3ed6a" providerId="LiveId" clId="{8E7A3D37-2C9D-4BA3-94E1-998F4A7B49AA}" dt="2025-11-09T12:24:52.434" v="559" actId="478"/>
          <ac:spMkLst>
            <pc:docMk/>
            <pc:sldMk cId="2694603849" sldId="258"/>
            <ac:spMk id="5" creationId="{5FD436BD-A75C-FBF5-44CF-47265694DDB3}"/>
          </ac:spMkLst>
        </pc:spChg>
        <pc:spChg chg="add mod">
          <ac:chgData name="Arshita Satpute" userId="5b9f199456b3ed6a" providerId="LiveId" clId="{8E7A3D37-2C9D-4BA3-94E1-998F4A7B49AA}" dt="2025-11-09T12:27:38.626" v="616" actId="1035"/>
          <ac:spMkLst>
            <pc:docMk/>
            <pc:sldMk cId="2694603849" sldId="258"/>
            <ac:spMk id="7" creationId="{BD9F68AF-6208-1C6E-870A-BD53486D6034}"/>
          </ac:spMkLst>
        </pc:spChg>
        <pc:spChg chg="add mod">
          <ac:chgData name="Arshita Satpute" userId="5b9f199456b3ed6a" providerId="LiveId" clId="{8E7A3D37-2C9D-4BA3-94E1-998F4A7B49AA}" dt="2025-11-09T13:55:02.081" v="1468" actId="207"/>
          <ac:spMkLst>
            <pc:docMk/>
            <pc:sldMk cId="2694603849" sldId="258"/>
            <ac:spMk id="9" creationId="{93368991-B68D-BDAA-067A-113B68DCFEF2}"/>
          </ac:spMkLst>
        </pc:spChg>
        <pc:spChg chg="add mod">
          <ac:chgData name="Arshita Satpute" userId="5b9f199456b3ed6a" providerId="LiveId" clId="{8E7A3D37-2C9D-4BA3-94E1-998F4A7B49AA}" dt="2025-11-09T13:55:02.081" v="1468" actId="207"/>
          <ac:spMkLst>
            <pc:docMk/>
            <pc:sldMk cId="2694603849" sldId="258"/>
            <ac:spMk id="11" creationId="{AAFA62A7-6C82-5755-CE83-502759EEF1DA}"/>
          </ac:spMkLst>
        </pc:spChg>
        <pc:spChg chg="add del mod">
          <ac:chgData name="Arshita Satpute" userId="5b9f199456b3ed6a" providerId="LiveId" clId="{8E7A3D37-2C9D-4BA3-94E1-998F4A7B49AA}" dt="2025-11-09T12:29:30.713" v="631" actId="478"/>
          <ac:spMkLst>
            <pc:docMk/>
            <pc:sldMk cId="2694603849" sldId="258"/>
            <ac:spMk id="22" creationId="{4CE8ECE2-61CC-18F3-8D0D-0A616C64895C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34" creationId="{A4CBA07E-D0BD-4BF1-814C-E401CCAD4141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35" creationId="{766ED69E-9B79-F6DF-0C20-0122647605B1}"/>
          </ac:spMkLst>
        </pc:spChg>
        <pc:spChg chg="mod">
          <ac:chgData name="Arshita Satpute" userId="5b9f199456b3ed6a" providerId="LiveId" clId="{8E7A3D37-2C9D-4BA3-94E1-998F4A7B49AA}" dt="2025-11-09T12:35:47.568" v="679" actId="27803"/>
          <ac:spMkLst>
            <pc:docMk/>
            <pc:sldMk cId="2694603849" sldId="258"/>
            <ac:spMk id="37" creationId="{7166A8C4-73B6-874D-7EF4-079CAF8FC728}"/>
          </ac:spMkLst>
        </pc:spChg>
        <pc:spChg chg="mod">
          <ac:chgData name="Arshita Satpute" userId="5b9f199456b3ed6a" providerId="LiveId" clId="{8E7A3D37-2C9D-4BA3-94E1-998F4A7B49AA}" dt="2025-11-09T12:35:47.568" v="679" actId="27803"/>
          <ac:spMkLst>
            <pc:docMk/>
            <pc:sldMk cId="2694603849" sldId="258"/>
            <ac:spMk id="38" creationId="{D33DC244-F812-BDFA-47B8-C9FF09D7E23E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40" creationId="{6DD03746-E3B7-C000-F24D-F878916CD49C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41" creationId="{BF626F9F-E7C6-A776-C3FE-F60D5BE45E49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42" creationId="{C79019EA-8310-9279-0185-04EC42DB054E}"/>
          </ac:spMkLst>
        </pc:spChg>
        <pc:spChg chg="mod">
          <ac:chgData name="Arshita Satpute" userId="5b9f199456b3ed6a" providerId="LiveId" clId="{8E7A3D37-2C9D-4BA3-94E1-998F4A7B49AA}" dt="2025-11-09T12:35:31.518" v="678" actId="27803"/>
          <ac:spMkLst>
            <pc:docMk/>
            <pc:sldMk cId="2694603849" sldId="258"/>
            <ac:spMk id="43" creationId="{9120A8D4-1CDF-C045-B018-104FA913E7BE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44" creationId="{A4CBA07E-D0BD-4BF1-814C-E401CCAD4141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45" creationId="{766ED69E-9B79-F6DF-0C20-0122647605B1}"/>
          </ac:spMkLst>
        </pc:spChg>
        <pc:spChg chg="mod">
          <ac:chgData name="Arshita Satpute" userId="5b9f199456b3ed6a" providerId="LiveId" clId="{8E7A3D37-2C9D-4BA3-94E1-998F4A7B49AA}" dt="2025-11-09T12:36:01.094" v="681" actId="27803"/>
          <ac:spMkLst>
            <pc:docMk/>
            <pc:sldMk cId="2694603849" sldId="258"/>
            <ac:spMk id="47" creationId="{CE33EF42-53C7-43D3-FB51-43C5E416BEEA}"/>
          </ac:spMkLst>
        </pc:spChg>
        <pc:spChg chg="mod">
          <ac:chgData name="Arshita Satpute" userId="5b9f199456b3ed6a" providerId="LiveId" clId="{8E7A3D37-2C9D-4BA3-94E1-998F4A7B49AA}" dt="2025-11-09T12:36:01.094" v="681" actId="27803"/>
          <ac:spMkLst>
            <pc:docMk/>
            <pc:sldMk cId="2694603849" sldId="258"/>
            <ac:spMk id="48" creationId="{79EEDA7C-1B13-6059-3485-E3C10CE4F013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50" creationId="{B8945A64-9F0B-3FA7-49B6-A8C0DEAB38B0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51" creationId="{4217B667-6D21-B096-E185-7813869C9D5D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52" creationId="{B790ED9A-8A97-AF7A-DF97-DFEF85973540}"/>
          </ac:spMkLst>
        </pc:spChg>
        <pc:spChg chg="mod">
          <ac:chgData name="Arshita Satpute" userId="5b9f199456b3ed6a" providerId="LiveId" clId="{8E7A3D37-2C9D-4BA3-94E1-998F4A7B49AA}" dt="2025-11-09T12:35:57.090" v="680" actId="27803"/>
          <ac:spMkLst>
            <pc:docMk/>
            <pc:sldMk cId="2694603849" sldId="258"/>
            <ac:spMk id="53" creationId="{9120A8D4-1CDF-C045-B018-104FA913E7BE}"/>
          </ac:spMkLst>
        </pc:spChg>
        <pc:grpChg chg="add mod">
          <ac:chgData name="Arshita Satpute" userId="5b9f199456b3ed6a" providerId="LiveId" clId="{8E7A3D37-2C9D-4BA3-94E1-998F4A7B49AA}" dt="2025-11-09T12:35:47.568" v="679" actId="27803"/>
          <ac:grpSpMkLst>
            <pc:docMk/>
            <pc:sldMk cId="2694603849" sldId="258"/>
            <ac:grpSpMk id="36" creationId="{72D00224-EF3D-A77B-A052-D70E13732C20}"/>
          </ac:grpSpMkLst>
        </pc:grpChg>
        <pc:grpChg chg="add mod">
          <ac:chgData name="Arshita Satpute" userId="5b9f199456b3ed6a" providerId="LiveId" clId="{8E7A3D37-2C9D-4BA3-94E1-998F4A7B49AA}" dt="2025-11-09T12:36:01.094" v="681" actId="27803"/>
          <ac:grpSpMkLst>
            <pc:docMk/>
            <pc:sldMk cId="2694603849" sldId="258"/>
            <ac:grpSpMk id="46" creationId="{36FC77F2-7832-BED3-892B-50F8A0C9282C}"/>
          </ac:grpSpMkLst>
        </pc:grpChg>
        <pc:graphicFrameChg chg="add del mod modGraphic">
          <ac:chgData name="Arshita Satpute" userId="5b9f199456b3ed6a" providerId="LiveId" clId="{8E7A3D37-2C9D-4BA3-94E1-998F4A7B49AA}" dt="2025-11-09T12:21:24.538" v="520" actId="478"/>
          <ac:graphicFrameMkLst>
            <pc:docMk/>
            <pc:sldMk cId="2694603849" sldId="258"/>
            <ac:graphicFrameMk id="2" creationId="{52250242-5255-4F4E-33C4-935759FF54D8}"/>
          </ac:graphicFrameMkLst>
        </pc:graphicFrameChg>
        <pc:graphicFrameChg chg="add mod modGraphic">
          <ac:chgData name="Arshita Satpute" userId="5b9f199456b3ed6a" providerId="LiveId" clId="{8E7A3D37-2C9D-4BA3-94E1-998F4A7B49AA}" dt="2025-11-09T12:36:52.525" v="682" actId="12100"/>
          <ac:graphicFrameMkLst>
            <pc:docMk/>
            <pc:sldMk cId="2694603849" sldId="258"/>
            <ac:graphicFrameMk id="23" creationId="{EF3B1BC7-3AF6-CB13-4A48-74D9529F2184}"/>
          </ac:graphicFrameMkLst>
        </pc:graphicFrameChg>
        <pc:picChg chg="add del mod">
          <ac:chgData name="Arshita Satpute" userId="5b9f199456b3ed6a" providerId="LiveId" clId="{8E7A3D37-2C9D-4BA3-94E1-998F4A7B49AA}" dt="2025-11-09T12:36:01.094" v="681" actId="27803"/>
          <ac:picMkLst>
            <pc:docMk/>
            <pc:sldMk cId="2694603849" sldId="258"/>
            <ac:picMk id="25" creationId="{A4CBA07E-D0BD-4BF1-814C-E401CCAD4141}"/>
          </ac:picMkLst>
        </pc:picChg>
        <pc:picChg chg="add mod">
          <ac:chgData name="Arshita Satpute" userId="5b9f199456b3ed6a" providerId="LiveId" clId="{8E7A3D37-2C9D-4BA3-94E1-998F4A7B49AA}" dt="2025-11-09T12:40:10.401" v="714" actId="1035"/>
          <ac:picMkLst>
            <pc:docMk/>
            <pc:sldMk cId="2694603849" sldId="258"/>
            <ac:picMk id="27" creationId="{766ED69E-9B79-F6DF-0C20-0122647605B1}"/>
          </ac:picMkLst>
        </pc:picChg>
        <pc:picChg chg="add del mod">
          <ac:chgData name="Arshita Satpute" userId="5b9f199456b3ed6a" providerId="LiveId" clId="{8E7A3D37-2C9D-4BA3-94E1-998F4A7B49AA}" dt="2025-11-09T14:11:43.723" v="1648" actId="478"/>
          <ac:picMkLst>
            <pc:docMk/>
            <pc:sldMk cId="2694603849" sldId="258"/>
            <ac:picMk id="29" creationId="{CF8BEA68-4088-D29A-6C92-89231355C1FC}"/>
          </ac:picMkLst>
        </pc:picChg>
        <pc:picChg chg="add mod">
          <ac:chgData name="Arshita Satpute" userId="5b9f199456b3ed6a" providerId="LiveId" clId="{8E7A3D37-2C9D-4BA3-94E1-998F4A7B49AA}" dt="2025-11-09T12:36:01.094" v="681" actId="27803"/>
          <ac:picMkLst>
            <pc:docMk/>
            <pc:sldMk cId="2694603849" sldId="258"/>
            <ac:picMk id="31" creationId="{7252297D-24DB-98C5-7BE6-D94B24E92A54}"/>
          </ac:picMkLst>
        </pc:picChg>
        <pc:picChg chg="add del mod">
          <ac:chgData name="Arshita Satpute" userId="5b9f199456b3ed6a" providerId="LiveId" clId="{8E7A3D37-2C9D-4BA3-94E1-998F4A7B49AA}" dt="2025-11-09T12:40:26.264" v="720" actId="1037"/>
          <ac:picMkLst>
            <pc:docMk/>
            <pc:sldMk cId="2694603849" sldId="258"/>
            <ac:picMk id="33" creationId="{9120A8D4-1CDF-C045-B018-104FA913E7BE}"/>
          </ac:picMkLst>
        </pc:picChg>
        <pc:picChg chg="add mod">
          <ac:chgData name="Arshita Satpute" userId="5b9f199456b3ed6a" providerId="LiveId" clId="{8E7A3D37-2C9D-4BA3-94E1-998F4A7B49AA}" dt="2025-11-09T14:12:09.772" v="1654" actId="1037"/>
          <ac:picMkLst>
            <pc:docMk/>
            <pc:sldMk cId="2694603849" sldId="258"/>
            <ac:picMk id="3074" creationId="{40A8A787-8318-526C-0E3F-04AADCAEFB33}"/>
          </ac:picMkLst>
        </pc:picChg>
        <pc:cxnChg chg="add mod">
          <ac:chgData name="Arshita Satpute" userId="5b9f199456b3ed6a" providerId="LiveId" clId="{8E7A3D37-2C9D-4BA3-94E1-998F4A7B49AA}" dt="2025-11-09T12:25:59.166" v="569" actId="1076"/>
          <ac:cxnSpMkLst>
            <pc:docMk/>
            <pc:sldMk cId="2694603849" sldId="258"/>
            <ac:cxnSpMk id="13" creationId="{DB2FED2D-29D0-A1B9-3882-B7EA27D305A2}"/>
          </ac:cxnSpMkLst>
        </pc:cxnChg>
        <pc:cxnChg chg="add del mod">
          <ac:chgData name="Arshita Satpute" userId="5b9f199456b3ed6a" providerId="LiveId" clId="{8E7A3D37-2C9D-4BA3-94E1-998F4A7B49AA}" dt="2025-11-09T12:23:33.625" v="539" actId="478"/>
          <ac:cxnSpMkLst>
            <pc:docMk/>
            <pc:sldMk cId="2694603849" sldId="258"/>
            <ac:cxnSpMk id="15" creationId="{604E1861-1320-F191-CE1A-03F58736D4A1}"/>
          </ac:cxnSpMkLst>
        </pc:cxnChg>
        <pc:cxnChg chg="add mod">
          <ac:chgData name="Arshita Satpute" userId="5b9f199456b3ed6a" providerId="LiveId" clId="{8E7A3D37-2C9D-4BA3-94E1-998F4A7B49AA}" dt="2025-11-09T15:15:07.578" v="1816" actId="1076"/>
          <ac:cxnSpMkLst>
            <pc:docMk/>
            <pc:sldMk cId="2694603849" sldId="258"/>
            <ac:cxnSpMk id="18" creationId="{4424D941-E28B-A379-7EE5-F2256BB9F6E6}"/>
          </ac:cxnSpMkLst>
        </pc:cxnChg>
      </pc:sldChg>
      <pc:sldChg chg="addSp delSp modSp new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3792060245" sldId="259"/>
        </pc:sldMkLst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2" creationId="{BB22EC8A-65D6-A8A6-9A7B-7C5FB35F64BB}"/>
          </ac:spMkLst>
        </pc:spChg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16" creationId="{5B2ADAFB-5148-88F6-6C32-D94168517D0F}"/>
          </ac:spMkLst>
        </pc:spChg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17" creationId="{B1353F48-DC4E-01E1-32A3-5A520879A787}"/>
          </ac:spMkLst>
        </pc:spChg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18" creationId="{FB426831-F8C9-7BBE-E01F-25E9B1B7D574}"/>
          </ac:spMkLst>
        </pc:spChg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19" creationId="{0D255750-4F10-2A31-E8D2-959DBC54E437}"/>
          </ac:spMkLst>
        </pc:spChg>
        <pc:spChg chg="add mod">
          <ac:chgData name="Arshita Satpute" userId="5b9f199456b3ed6a" providerId="LiveId" clId="{8E7A3D37-2C9D-4BA3-94E1-998F4A7B49AA}" dt="2025-11-09T13:53:09.322" v="1462" actId="207"/>
          <ac:spMkLst>
            <pc:docMk/>
            <pc:sldMk cId="3792060245" sldId="259"/>
            <ac:spMk id="20" creationId="{220D670E-3D44-ABAE-A99E-41B2260973B8}"/>
          </ac:spMkLst>
        </pc:spChg>
        <pc:graphicFrameChg chg="add del mod">
          <ac:chgData name="Arshita Satpute" userId="5b9f199456b3ed6a" providerId="LiveId" clId="{8E7A3D37-2C9D-4BA3-94E1-998F4A7B49AA}" dt="2025-11-09T12:53:46.877" v="835" actId="478"/>
          <ac:graphicFrameMkLst>
            <pc:docMk/>
            <pc:sldMk cId="3792060245" sldId="259"/>
            <ac:graphicFrameMk id="3" creationId="{618F0452-D267-3826-BA65-A1107F1D30CC}"/>
          </ac:graphicFrameMkLst>
        </pc:graphicFrameChg>
        <pc:graphicFrameChg chg="add mod">
          <ac:chgData name="Arshita Satpute" userId="5b9f199456b3ed6a" providerId="LiveId" clId="{8E7A3D37-2C9D-4BA3-94E1-998F4A7B49AA}" dt="2025-11-09T12:53:42.073" v="833"/>
          <ac:graphicFrameMkLst>
            <pc:docMk/>
            <pc:sldMk cId="3792060245" sldId="259"/>
            <ac:graphicFrameMk id="9" creationId="{4839822B-9EC3-9272-4771-437A4873060C}"/>
          </ac:graphicFrameMkLst>
        </pc:graphicFrameChg>
        <pc:graphicFrameChg chg="add mod">
          <ac:chgData name="Arshita Satpute" userId="5b9f199456b3ed6a" providerId="LiveId" clId="{8E7A3D37-2C9D-4BA3-94E1-998F4A7B49AA}" dt="2025-11-09T12:54:00.722" v="837" actId="1076"/>
          <ac:graphicFrameMkLst>
            <pc:docMk/>
            <pc:sldMk cId="3792060245" sldId="259"/>
            <ac:graphicFrameMk id="10" creationId="{B6B443FF-6B99-FCCF-BA4C-B3ADC1A7D9EF}"/>
          </ac:graphicFrameMkLst>
        </pc:graphicFrameChg>
        <pc:picChg chg="add mod">
          <ac:chgData name="Arshita Satpute" userId="5b9f199456b3ed6a" providerId="LiveId" clId="{8E7A3D37-2C9D-4BA3-94E1-998F4A7B49AA}" dt="2025-11-09T14:14:44.846" v="1692" actId="1076"/>
          <ac:picMkLst>
            <pc:docMk/>
            <pc:sldMk cId="3792060245" sldId="259"/>
            <ac:picMk id="3" creationId="{95B91581-F418-01DA-D53A-A26CF636BBDB}"/>
          </ac:picMkLst>
        </pc:picChg>
        <pc:picChg chg="add del mod">
          <ac:chgData name="Arshita Satpute" userId="5b9f199456b3ed6a" providerId="LiveId" clId="{8E7A3D37-2C9D-4BA3-94E1-998F4A7B49AA}" dt="2025-11-09T12:53:46.877" v="835" actId="478"/>
          <ac:picMkLst>
            <pc:docMk/>
            <pc:sldMk cId="3792060245" sldId="259"/>
            <ac:picMk id="4" creationId="{22F4B609-75BA-338E-0E5C-3C0DFAE1690D}"/>
          </ac:picMkLst>
        </pc:picChg>
        <pc:picChg chg="add mod">
          <ac:chgData name="Arshita Satpute" userId="5b9f199456b3ed6a" providerId="LiveId" clId="{8E7A3D37-2C9D-4BA3-94E1-998F4A7B49AA}" dt="2025-11-09T14:16:46.989" v="1723" actId="1037"/>
          <ac:picMkLst>
            <pc:docMk/>
            <pc:sldMk cId="3792060245" sldId="259"/>
            <ac:picMk id="4" creationId="{82625E36-A935-7147-7814-7B392D55F1C9}"/>
          </ac:picMkLst>
        </pc:picChg>
        <pc:picChg chg="add del mod">
          <ac:chgData name="Arshita Satpute" userId="5b9f199456b3ed6a" providerId="LiveId" clId="{8E7A3D37-2C9D-4BA3-94E1-998F4A7B49AA}" dt="2025-11-09T12:53:46.877" v="835" actId="478"/>
          <ac:picMkLst>
            <pc:docMk/>
            <pc:sldMk cId="3792060245" sldId="259"/>
            <ac:picMk id="5" creationId="{91074C2B-9361-E7C5-9915-0641F0D3613D}"/>
          </ac:picMkLst>
        </pc:picChg>
        <pc:picChg chg="add del mod">
          <ac:chgData name="Arshita Satpute" userId="5b9f199456b3ed6a" providerId="LiveId" clId="{8E7A3D37-2C9D-4BA3-94E1-998F4A7B49AA}" dt="2025-11-09T12:53:46.877" v="835" actId="478"/>
          <ac:picMkLst>
            <pc:docMk/>
            <pc:sldMk cId="3792060245" sldId="259"/>
            <ac:picMk id="6" creationId="{53C75061-1CF8-6CFB-C4E5-1034EB8A7AA5}"/>
          </ac:picMkLst>
        </pc:picChg>
        <pc:picChg chg="add del mod">
          <ac:chgData name="Arshita Satpute" userId="5b9f199456b3ed6a" providerId="LiveId" clId="{8E7A3D37-2C9D-4BA3-94E1-998F4A7B49AA}" dt="2025-11-09T12:53:46.877" v="835" actId="478"/>
          <ac:picMkLst>
            <pc:docMk/>
            <pc:sldMk cId="3792060245" sldId="259"/>
            <ac:picMk id="7" creationId="{4028E5E7-2935-5DE0-CC7B-ED2A238DFD5F}"/>
          </ac:picMkLst>
        </pc:picChg>
        <pc:picChg chg="add del mod">
          <ac:chgData name="Arshita Satpute" userId="5b9f199456b3ed6a" providerId="LiveId" clId="{8E7A3D37-2C9D-4BA3-94E1-998F4A7B49AA}" dt="2025-11-09T12:53:46.877" v="835" actId="478"/>
          <ac:picMkLst>
            <pc:docMk/>
            <pc:sldMk cId="3792060245" sldId="259"/>
            <ac:picMk id="8" creationId="{377806E2-6F43-A15A-AD75-1FAEF7A41340}"/>
          </ac:picMkLst>
        </pc:picChg>
        <pc:picChg chg="add mod">
          <ac:chgData name="Arshita Satpute" userId="5b9f199456b3ed6a" providerId="LiveId" clId="{8E7A3D37-2C9D-4BA3-94E1-998F4A7B49AA}" dt="2025-11-09T13:54:37.496" v="1465" actId="1076"/>
          <ac:picMkLst>
            <pc:docMk/>
            <pc:sldMk cId="3792060245" sldId="259"/>
            <ac:picMk id="11" creationId="{A29B39F9-898C-BC86-02A5-CFB167E7A0CF}"/>
          </ac:picMkLst>
        </pc:picChg>
        <pc:picChg chg="add del mod">
          <ac:chgData name="Arshita Satpute" userId="5b9f199456b3ed6a" providerId="LiveId" clId="{8E7A3D37-2C9D-4BA3-94E1-998F4A7B49AA}" dt="2025-11-09T14:14:45.723" v="1693" actId="478"/>
          <ac:picMkLst>
            <pc:docMk/>
            <pc:sldMk cId="3792060245" sldId="259"/>
            <ac:picMk id="12" creationId="{EE1D38C4-3564-E41D-66FA-43BDFCCF4363}"/>
          </ac:picMkLst>
        </pc:picChg>
        <pc:picChg chg="add del mod">
          <ac:chgData name="Arshita Satpute" userId="5b9f199456b3ed6a" providerId="LiveId" clId="{8E7A3D37-2C9D-4BA3-94E1-998F4A7B49AA}" dt="2025-11-09T14:16:19.894" v="1717" actId="478"/>
          <ac:picMkLst>
            <pc:docMk/>
            <pc:sldMk cId="3792060245" sldId="259"/>
            <ac:picMk id="13" creationId="{D75B3CBE-0AFC-A8D7-D75C-EB5ADA3C71CD}"/>
          </ac:picMkLst>
        </pc:picChg>
        <pc:picChg chg="add mod">
          <ac:chgData name="Arshita Satpute" userId="5b9f199456b3ed6a" providerId="LiveId" clId="{8E7A3D37-2C9D-4BA3-94E1-998F4A7B49AA}" dt="2025-11-09T13:53:09.322" v="1462" actId="207"/>
          <ac:picMkLst>
            <pc:docMk/>
            <pc:sldMk cId="3792060245" sldId="259"/>
            <ac:picMk id="14" creationId="{05BBBC75-B4FE-2640-728E-F890A307A8E5}"/>
          </ac:picMkLst>
        </pc:picChg>
        <pc:picChg chg="add mod">
          <ac:chgData name="Arshita Satpute" userId="5b9f199456b3ed6a" providerId="LiveId" clId="{8E7A3D37-2C9D-4BA3-94E1-998F4A7B49AA}" dt="2025-11-09T13:53:09.322" v="1462" actId="207"/>
          <ac:picMkLst>
            <pc:docMk/>
            <pc:sldMk cId="3792060245" sldId="259"/>
            <ac:picMk id="15" creationId="{6EF75D85-35D9-FA8A-208A-1E64732547BD}"/>
          </ac:picMkLst>
        </pc:picChg>
      </pc:sldChg>
      <pc:sldChg chg="new del">
        <pc:chgData name="Arshita Satpute" userId="5b9f199456b3ed6a" providerId="LiveId" clId="{8E7A3D37-2C9D-4BA3-94E1-998F4A7B49AA}" dt="2025-11-09T12:53:32.719" v="832" actId="680"/>
        <pc:sldMkLst>
          <pc:docMk/>
          <pc:sldMk cId="363567270" sldId="260"/>
        </pc:sldMkLst>
      </pc:sldChg>
      <pc:sldChg chg="addSp delSp modSp new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1874787955" sldId="260"/>
        </pc:sldMkLst>
        <pc:spChg chg="add mod">
          <ac:chgData name="Arshita Satpute" userId="5b9f199456b3ed6a" providerId="LiveId" clId="{8E7A3D37-2C9D-4BA3-94E1-998F4A7B49AA}" dt="2025-11-09T13:23:28.656" v="1109" actId="12788"/>
          <ac:spMkLst>
            <pc:docMk/>
            <pc:sldMk cId="1874787955" sldId="260"/>
            <ac:spMk id="4" creationId="{82188018-0C57-5601-68E9-E5AA4AAE1580}"/>
          </ac:spMkLst>
        </pc:spChg>
        <pc:spChg chg="add mod">
          <ac:chgData name="Arshita Satpute" userId="5b9f199456b3ed6a" providerId="LiveId" clId="{8E7A3D37-2C9D-4BA3-94E1-998F4A7B49AA}" dt="2025-11-09T13:09:35.353" v="1003" actId="1076"/>
          <ac:spMkLst>
            <pc:docMk/>
            <pc:sldMk cId="1874787955" sldId="260"/>
            <ac:spMk id="7" creationId="{07489AEE-6028-BF9A-DB2D-A335783F17C8}"/>
          </ac:spMkLst>
        </pc:spChg>
        <pc:spChg chg="add mod">
          <ac:chgData name="Arshita Satpute" userId="5b9f199456b3ed6a" providerId="LiveId" clId="{8E7A3D37-2C9D-4BA3-94E1-998F4A7B49AA}" dt="2025-11-09T13:15:41.661" v="1054" actId="1076"/>
          <ac:spMkLst>
            <pc:docMk/>
            <pc:sldMk cId="1874787955" sldId="260"/>
            <ac:spMk id="10" creationId="{F63AD830-0F1B-AD74-F854-2CE9D0BE7ED7}"/>
          </ac:spMkLst>
        </pc:spChg>
        <pc:spChg chg="add mod">
          <ac:chgData name="Arshita Satpute" userId="5b9f199456b3ed6a" providerId="LiveId" clId="{8E7A3D37-2C9D-4BA3-94E1-998F4A7B49AA}" dt="2025-11-09T13:15:33.759" v="1053" actId="1076"/>
          <ac:spMkLst>
            <pc:docMk/>
            <pc:sldMk cId="1874787955" sldId="260"/>
            <ac:spMk id="12" creationId="{EE255C06-E6A7-7998-13B4-06E8B640C5A6}"/>
          </ac:spMkLst>
        </pc:spChg>
        <pc:spChg chg="add mod">
          <ac:chgData name="Arshita Satpute" userId="5b9f199456b3ed6a" providerId="LiveId" clId="{8E7A3D37-2C9D-4BA3-94E1-998F4A7B49AA}" dt="2025-11-09T13:15:47.158" v="1055" actId="1076"/>
          <ac:spMkLst>
            <pc:docMk/>
            <pc:sldMk cId="1874787955" sldId="260"/>
            <ac:spMk id="15" creationId="{A52599AE-0417-B5F7-5102-45CB79009548}"/>
          </ac:spMkLst>
        </pc:spChg>
        <pc:spChg chg="add">
          <ac:chgData name="Arshita Satpute" userId="5b9f199456b3ed6a" providerId="LiveId" clId="{8E7A3D37-2C9D-4BA3-94E1-998F4A7B49AA}" dt="2025-11-09T14:18:43.920" v="1740"/>
          <ac:spMkLst>
            <pc:docMk/>
            <pc:sldMk cId="1874787955" sldId="260"/>
            <ac:spMk id="16" creationId="{7BC72713-ABDA-058F-1864-102C42550FA5}"/>
          </ac:spMkLst>
        </pc:spChg>
        <pc:spChg chg="add">
          <ac:chgData name="Arshita Satpute" userId="5b9f199456b3ed6a" providerId="LiveId" clId="{8E7A3D37-2C9D-4BA3-94E1-998F4A7B49AA}" dt="2025-11-09T14:19:24.400" v="1743"/>
          <ac:spMkLst>
            <pc:docMk/>
            <pc:sldMk cId="1874787955" sldId="260"/>
            <ac:spMk id="17" creationId="{89C5B9AD-E731-F992-5C69-D68992532F16}"/>
          </ac:spMkLst>
        </pc:spChg>
        <pc:picChg chg="add del mod">
          <ac:chgData name="Arshita Satpute" userId="5b9f199456b3ed6a" providerId="LiveId" clId="{8E7A3D37-2C9D-4BA3-94E1-998F4A7B49AA}" dt="2025-11-09T14:16:52.371" v="1724" actId="478"/>
          <ac:picMkLst>
            <pc:docMk/>
            <pc:sldMk cId="1874787955" sldId="260"/>
            <ac:picMk id="2" creationId="{EF328944-F18F-B298-F94F-FDEAEC9CA407}"/>
          </ac:picMkLst>
        </pc:picChg>
        <pc:picChg chg="add del mod">
          <ac:chgData name="Arshita Satpute" userId="5b9f199456b3ed6a" providerId="LiveId" clId="{8E7A3D37-2C9D-4BA3-94E1-998F4A7B49AA}" dt="2025-11-09T13:07:08.343" v="982" actId="478"/>
          <ac:picMkLst>
            <pc:docMk/>
            <pc:sldMk cId="1874787955" sldId="260"/>
            <ac:picMk id="3" creationId="{77F89FA8-0565-4774-5543-7112B3FFB88A}"/>
          </ac:picMkLst>
        </pc:picChg>
        <pc:picChg chg="add mod modCrop">
          <ac:chgData name="Arshita Satpute" userId="5b9f199456b3ed6a" providerId="LiveId" clId="{8E7A3D37-2C9D-4BA3-94E1-998F4A7B49AA}" dt="2025-11-09T13:23:34.629" v="1110" actId="12788"/>
          <ac:picMkLst>
            <pc:docMk/>
            <pc:sldMk cId="1874787955" sldId="260"/>
            <ac:picMk id="5" creationId="{329B6EB9-2FB8-9557-7D96-D911D68817C1}"/>
          </ac:picMkLst>
        </pc:picChg>
        <pc:picChg chg="add del mod">
          <ac:chgData name="Arshita Satpute" userId="5b9f199456b3ed6a" providerId="LiveId" clId="{8E7A3D37-2C9D-4BA3-94E1-998F4A7B49AA}" dt="2025-11-09T14:16:53.762" v="1725" actId="478"/>
          <ac:picMkLst>
            <pc:docMk/>
            <pc:sldMk cId="1874787955" sldId="260"/>
            <ac:picMk id="6" creationId="{DB64FCB9-AFA7-F77E-1484-E0F474858F94}"/>
          </ac:picMkLst>
        </pc:picChg>
        <pc:picChg chg="add del mod">
          <ac:chgData name="Arshita Satpute" userId="5b9f199456b3ed6a" providerId="LiveId" clId="{8E7A3D37-2C9D-4BA3-94E1-998F4A7B49AA}" dt="2025-11-09T14:14:14.803" v="1681" actId="478"/>
          <ac:picMkLst>
            <pc:docMk/>
            <pc:sldMk cId="1874787955" sldId="260"/>
            <ac:picMk id="8" creationId="{4C3F7B44-D152-DF15-1330-C7D73C83FC3E}"/>
          </ac:picMkLst>
        </pc:picChg>
        <pc:picChg chg="add mod">
          <ac:chgData name="Arshita Satpute" userId="5b9f199456b3ed6a" providerId="LiveId" clId="{8E7A3D37-2C9D-4BA3-94E1-998F4A7B49AA}" dt="2025-11-09T13:54:24.228" v="1463" actId="931"/>
          <ac:picMkLst>
            <pc:docMk/>
            <pc:sldMk cId="1874787955" sldId="260"/>
            <ac:picMk id="11" creationId="{CAC58E22-523A-FC95-85BD-61475B324079}"/>
          </ac:picMkLst>
        </pc:picChg>
        <pc:picChg chg="add del mod">
          <ac:chgData name="Arshita Satpute" userId="5b9f199456b3ed6a" providerId="LiveId" clId="{8E7A3D37-2C9D-4BA3-94E1-998F4A7B49AA}" dt="2025-11-09T14:12:29.595" v="1655" actId="478"/>
          <ac:picMkLst>
            <pc:docMk/>
            <pc:sldMk cId="1874787955" sldId="260"/>
            <ac:picMk id="13" creationId="{19BFAE10-1558-DE13-2A4F-2C5786F3F247}"/>
          </ac:picMkLst>
        </pc:picChg>
        <pc:picChg chg="add mod">
          <ac:chgData name="Arshita Satpute" userId="5b9f199456b3ed6a" providerId="LiveId" clId="{8E7A3D37-2C9D-4BA3-94E1-998F4A7B49AA}" dt="2025-11-09T14:21:37.292" v="1771" actId="14100"/>
          <ac:picMkLst>
            <pc:docMk/>
            <pc:sldMk cId="1874787955" sldId="260"/>
            <ac:picMk id="14" creationId="{DF0D2FA4-DD67-742E-7FD1-51B2712938C1}"/>
          </ac:picMkLst>
        </pc:picChg>
        <pc:picChg chg="add mod">
          <ac:chgData name="Arshita Satpute" userId="5b9f199456b3ed6a" providerId="LiveId" clId="{8E7A3D37-2C9D-4BA3-94E1-998F4A7B49AA}" dt="2025-11-09T14:19:59.265" v="1750"/>
          <ac:picMkLst>
            <pc:docMk/>
            <pc:sldMk cId="1874787955" sldId="260"/>
            <ac:picMk id="19" creationId="{A6175A59-989E-7A42-9EF8-2D42A9B0FD57}"/>
          </ac:picMkLst>
        </pc:picChg>
        <pc:picChg chg="add mod">
          <ac:chgData name="Arshita Satpute" userId="5b9f199456b3ed6a" providerId="LiveId" clId="{8E7A3D37-2C9D-4BA3-94E1-998F4A7B49AA}" dt="2025-11-09T14:14:29.210" v="1688" actId="1076"/>
          <ac:picMkLst>
            <pc:docMk/>
            <pc:sldMk cId="1874787955" sldId="260"/>
            <ac:picMk id="4098" creationId="{B9D850F0-A72B-4113-4781-1BF1AF7B2C8F}"/>
          </ac:picMkLst>
        </pc:picChg>
        <pc:picChg chg="add mod">
          <ac:chgData name="Arshita Satpute" userId="5b9f199456b3ed6a" providerId="LiveId" clId="{8E7A3D37-2C9D-4BA3-94E1-998F4A7B49AA}" dt="2025-11-09T14:18:24.027" v="1739" actId="1076"/>
          <ac:picMkLst>
            <pc:docMk/>
            <pc:sldMk cId="1874787955" sldId="260"/>
            <ac:picMk id="4100" creationId="{3816474A-5FF0-76A6-BA93-8BAB3B4DA07C}"/>
          </ac:picMkLst>
        </pc:picChg>
        <pc:picChg chg="add">
          <ac:chgData name="Arshita Satpute" userId="5b9f199456b3ed6a" providerId="LiveId" clId="{8E7A3D37-2C9D-4BA3-94E1-998F4A7B49AA}" dt="2025-11-09T14:18:52.370" v="1741"/>
          <ac:picMkLst>
            <pc:docMk/>
            <pc:sldMk cId="1874787955" sldId="260"/>
            <ac:picMk id="4104" creationId="{413E4511-A913-68E1-8182-399E8F23E136}"/>
          </ac:picMkLst>
        </pc:picChg>
        <pc:picChg chg="add">
          <ac:chgData name="Arshita Satpute" userId="5b9f199456b3ed6a" providerId="LiveId" clId="{8E7A3D37-2C9D-4BA3-94E1-998F4A7B49AA}" dt="2025-11-09T14:19:01.725" v="1742"/>
          <ac:picMkLst>
            <pc:docMk/>
            <pc:sldMk cId="1874787955" sldId="260"/>
            <ac:picMk id="4106" creationId="{ECB743EE-2C8E-13EC-B89D-EC93586BCCDC}"/>
          </ac:picMkLst>
        </pc:picChg>
        <pc:picChg chg="add mod">
          <ac:chgData name="Arshita Satpute" userId="5b9f199456b3ed6a" providerId="LiveId" clId="{8E7A3D37-2C9D-4BA3-94E1-998F4A7B49AA}" dt="2025-11-09T14:21:29.665" v="1768" actId="14100"/>
          <ac:picMkLst>
            <pc:docMk/>
            <pc:sldMk cId="1874787955" sldId="260"/>
            <ac:picMk id="4110" creationId="{EB33D173-599D-5D8D-5C55-797BBDB96F4D}"/>
          </ac:picMkLst>
        </pc:picChg>
      </pc:sldChg>
      <pc:sldChg chg="new del">
        <pc:chgData name="Arshita Satpute" userId="5b9f199456b3ed6a" providerId="LiveId" clId="{8E7A3D37-2C9D-4BA3-94E1-998F4A7B49AA}" dt="2025-11-09T12:48:29.644" v="732" actId="47"/>
        <pc:sldMkLst>
          <pc:docMk/>
          <pc:sldMk cId="2886616775" sldId="260"/>
        </pc:sldMkLst>
      </pc:sldChg>
      <pc:sldChg chg="addSp modSp new mod modTransition">
        <pc:chgData name="Arshita Satpute" userId="5b9f199456b3ed6a" providerId="LiveId" clId="{8E7A3D37-2C9D-4BA3-94E1-998F4A7B49AA}" dt="2025-11-09T16:41:19.654" v="1950"/>
        <pc:sldMkLst>
          <pc:docMk/>
          <pc:sldMk cId="1561376076" sldId="261"/>
        </pc:sldMkLst>
        <pc:spChg chg="add mod">
          <ac:chgData name="Arshita Satpute" userId="5b9f199456b3ed6a" providerId="LiveId" clId="{8E7A3D37-2C9D-4BA3-94E1-998F4A7B49AA}" dt="2025-11-09T13:27:20.628" v="1143" actId="1076"/>
          <ac:spMkLst>
            <pc:docMk/>
            <pc:sldMk cId="1561376076" sldId="261"/>
            <ac:spMk id="3" creationId="{25CDF5BD-4140-DADC-6F09-F1DF16E2C005}"/>
          </ac:spMkLst>
        </pc:spChg>
      </pc:sldChg>
      <pc:sldChg chg="addSp delSp modSp add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3568700462" sldId="262"/>
        </pc:sldMkLst>
        <pc:spChg chg="mod">
          <ac:chgData name="Arshita Satpute" userId="5b9f199456b3ed6a" providerId="LiveId" clId="{8E7A3D37-2C9D-4BA3-94E1-998F4A7B49AA}" dt="2025-11-09T13:27:32.132" v="1149" actId="404"/>
          <ac:spMkLst>
            <pc:docMk/>
            <pc:sldMk cId="3568700462" sldId="262"/>
            <ac:spMk id="3" creationId="{D153CF4A-4C8C-81F0-95A8-70FEE593478B}"/>
          </ac:spMkLst>
        </pc:spChg>
        <pc:spChg chg="add mod">
          <ac:chgData name="Arshita Satpute" userId="5b9f199456b3ed6a" providerId="LiveId" clId="{8E7A3D37-2C9D-4BA3-94E1-998F4A7B49AA}" dt="2025-11-09T13:34:41.305" v="1223" actId="1076"/>
          <ac:spMkLst>
            <pc:docMk/>
            <pc:sldMk cId="3568700462" sldId="262"/>
            <ac:spMk id="4" creationId="{4D27665A-A547-12C5-FAD5-68DFB0E016C4}"/>
          </ac:spMkLst>
        </pc:spChg>
        <pc:spChg chg="add mod">
          <ac:chgData name="Arshita Satpute" userId="5b9f199456b3ed6a" providerId="LiveId" clId="{8E7A3D37-2C9D-4BA3-94E1-998F4A7B49AA}" dt="2025-11-09T13:34:41.305" v="1223" actId="1076"/>
          <ac:spMkLst>
            <pc:docMk/>
            <pc:sldMk cId="3568700462" sldId="262"/>
            <ac:spMk id="6" creationId="{9E78697D-A7F0-4983-C625-75FD396378A0}"/>
          </ac:spMkLst>
        </pc:spChg>
        <pc:spChg chg="add mod">
          <ac:chgData name="Arshita Satpute" userId="5b9f199456b3ed6a" providerId="LiveId" clId="{8E7A3D37-2C9D-4BA3-94E1-998F4A7B49AA}" dt="2025-11-09T13:39:56.574" v="1270" actId="1076"/>
          <ac:spMkLst>
            <pc:docMk/>
            <pc:sldMk cId="3568700462" sldId="262"/>
            <ac:spMk id="8" creationId="{05D20F87-A598-2497-453E-71CE22C245F1}"/>
          </ac:spMkLst>
        </pc:spChg>
        <pc:spChg chg="add mod">
          <ac:chgData name="Arshita Satpute" userId="5b9f199456b3ed6a" providerId="LiveId" clId="{8E7A3D37-2C9D-4BA3-94E1-998F4A7B49AA}" dt="2025-11-09T13:34:41.305" v="1223" actId="1076"/>
          <ac:spMkLst>
            <pc:docMk/>
            <pc:sldMk cId="3568700462" sldId="262"/>
            <ac:spMk id="10" creationId="{FC676D4B-D3D7-59E7-5F9A-37F449EEE09E}"/>
          </ac:spMkLst>
        </pc:spChg>
        <pc:spChg chg="add del mod ord">
          <ac:chgData name="Arshita Satpute" userId="5b9f199456b3ed6a" providerId="LiveId" clId="{8E7A3D37-2C9D-4BA3-94E1-998F4A7B49AA}" dt="2025-11-09T13:34:34.200" v="1222" actId="478"/>
          <ac:spMkLst>
            <pc:docMk/>
            <pc:sldMk cId="3568700462" sldId="262"/>
            <ac:spMk id="11" creationId="{475D5A7D-D780-6171-5EB7-265E64C28255}"/>
          </ac:spMkLst>
        </pc:spChg>
        <pc:picChg chg="add mod">
          <ac:chgData name="Arshita Satpute" userId="5b9f199456b3ed6a" providerId="LiveId" clId="{8E7A3D37-2C9D-4BA3-94E1-998F4A7B49AA}" dt="2025-11-09T13:34:51.576" v="1224" actId="1076"/>
          <ac:picMkLst>
            <pc:docMk/>
            <pc:sldMk cId="3568700462" sldId="262"/>
            <ac:picMk id="1026" creationId="{912E5F8C-7834-A0B1-E68B-B56EAC7EC985}"/>
          </ac:picMkLst>
        </pc:picChg>
        <pc:picChg chg="add mod">
          <ac:chgData name="Arshita Satpute" userId="5b9f199456b3ed6a" providerId="LiveId" clId="{8E7A3D37-2C9D-4BA3-94E1-998F4A7B49AA}" dt="2025-11-09T13:34:51.576" v="1224" actId="1076"/>
          <ac:picMkLst>
            <pc:docMk/>
            <pc:sldMk cId="3568700462" sldId="262"/>
            <ac:picMk id="1028" creationId="{CACE6849-7286-6B5E-0897-3C657109E1CA}"/>
          </ac:picMkLst>
        </pc:picChg>
        <pc:picChg chg="add mod">
          <ac:chgData name="Arshita Satpute" userId="5b9f199456b3ed6a" providerId="LiveId" clId="{8E7A3D37-2C9D-4BA3-94E1-998F4A7B49AA}" dt="2025-11-09T13:34:51.576" v="1224" actId="1076"/>
          <ac:picMkLst>
            <pc:docMk/>
            <pc:sldMk cId="3568700462" sldId="262"/>
            <ac:picMk id="1030" creationId="{715392B6-DA60-3F5A-6438-538F0944FE1B}"/>
          </ac:picMkLst>
        </pc:picChg>
        <pc:cxnChg chg="add mod">
          <ac:chgData name="Arshita Satpute" userId="5b9f199456b3ed6a" providerId="LiveId" clId="{8E7A3D37-2C9D-4BA3-94E1-998F4A7B49AA}" dt="2025-11-09T13:35:17.347" v="1228" actId="1076"/>
          <ac:cxnSpMkLst>
            <pc:docMk/>
            <pc:sldMk cId="3568700462" sldId="262"/>
            <ac:cxnSpMk id="13" creationId="{E43D1AF2-6627-EE0F-24FD-042D11FD66C5}"/>
          </ac:cxnSpMkLst>
        </pc:cxnChg>
        <pc:cxnChg chg="add mod">
          <ac:chgData name="Arshita Satpute" userId="5b9f199456b3ed6a" providerId="LiveId" clId="{8E7A3D37-2C9D-4BA3-94E1-998F4A7B49AA}" dt="2025-11-09T13:39:40.514" v="1268" actId="1076"/>
          <ac:cxnSpMkLst>
            <pc:docMk/>
            <pc:sldMk cId="3568700462" sldId="262"/>
            <ac:cxnSpMk id="14" creationId="{84C57234-1C60-F7B0-20C7-02AF6991034D}"/>
          </ac:cxnSpMkLst>
        </pc:cxnChg>
        <pc:cxnChg chg="add mod">
          <ac:chgData name="Arshita Satpute" userId="5b9f199456b3ed6a" providerId="LiveId" clId="{8E7A3D37-2C9D-4BA3-94E1-998F4A7B49AA}" dt="2025-11-09T13:35:32.058" v="1232" actId="1076"/>
          <ac:cxnSpMkLst>
            <pc:docMk/>
            <pc:sldMk cId="3568700462" sldId="262"/>
            <ac:cxnSpMk id="15" creationId="{DE4343A5-7CE6-C334-7C83-3FE1CC01A07B}"/>
          </ac:cxnSpMkLst>
        </pc:cxnChg>
      </pc:sldChg>
      <pc:sldChg chg="addSp delSp modSp new mod modTransition addAnim delAnim modAnim">
        <pc:chgData name="Arshita Satpute" userId="5b9f199456b3ed6a" providerId="LiveId" clId="{8E7A3D37-2C9D-4BA3-94E1-998F4A7B49AA}" dt="2025-11-09T16:41:19.654" v="1950"/>
        <pc:sldMkLst>
          <pc:docMk/>
          <pc:sldMk cId="1295053502" sldId="263"/>
        </pc:sldMkLst>
        <pc:spChg chg="add mod">
          <ac:chgData name="Arshita Satpute" userId="5b9f199456b3ed6a" providerId="LiveId" clId="{8E7A3D37-2C9D-4BA3-94E1-998F4A7B49AA}" dt="2025-11-09T13:54:51.131" v="1467" actId="207"/>
          <ac:spMkLst>
            <pc:docMk/>
            <pc:sldMk cId="1295053502" sldId="263"/>
            <ac:spMk id="3" creationId="{702F6ED7-66C8-8C72-5260-BABAB7A81FA4}"/>
          </ac:spMkLst>
        </pc:spChg>
        <pc:spChg chg="add mod">
          <ac:chgData name="Arshita Satpute" userId="5b9f199456b3ed6a" providerId="LiveId" clId="{8E7A3D37-2C9D-4BA3-94E1-998F4A7B49AA}" dt="2025-11-09T13:54:51.131" v="1467" actId="207"/>
          <ac:spMkLst>
            <pc:docMk/>
            <pc:sldMk cId="1295053502" sldId="263"/>
            <ac:spMk id="4" creationId="{8D7AF635-7A13-762C-75D2-6726B90167FD}"/>
          </ac:spMkLst>
        </pc:spChg>
        <pc:picChg chg="add del mod">
          <ac:chgData name="Arshita Satpute" userId="5b9f199456b3ed6a" providerId="LiveId" clId="{8E7A3D37-2C9D-4BA3-94E1-998F4A7B49AA}" dt="2025-11-09T15:20:52.342" v="1826" actId="478"/>
          <ac:picMkLst>
            <pc:docMk/>
            <pc:sldMk cId="1295053502" sldId="263"/>
            <ac:picMk id="6" creationId="{35F8FAAB-970C-70FB-354E-22D16D9AF03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CAEEC-4526-44EB-9E1B-04C0592044EA}" type="doc">
      <dgm:prSet loTypeId="urn:microsoft.com/office/officeart/2005/8/layout/cycle2" loCatId="cycle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B2A2307-01B7-460F-85A1-053944C0BDE5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5DC1D156-C91F-44AC-9714-585153262BEB}" type="parTrans" cxnId="{5B629A56-96D2-4EBB-B0D2-37569E56F8EA}">
      <dgm:prSet/>
      <dgm:spPr/>
      <dgm:t>
        <a:bodyPr/>
        <a:lstStyle/>
        <a:p>
          <a:endParaRPr lang="en-IN"/>
        </a:p>
      </dgm:t>
    </dgm:pt>
    <dgm:pt modelId="{F565D36B-C87D-49F4-81F0-41FD30E8AFC4}" type="sibTrans" cxnId="{5B629A56-96D2-4EBB-B0D2-37569E56F8EA}">
      <dgm:prSet/>
      <dgm:spPr/>
      <dgm:t>
        <a:bodyPr/>
        <a:lstStyle/>
        <a:p>
          <a:endParaRPr lang="en-IN"/>
        </a:p>
      </dgm:t>
    </dgm:pt>
    <dgm:pt modelId="{A99697D5-B5CC-4092-8C56-22600A29D4F6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F39AD428-05C8-4BE5-AA40-310557E92D07}" type="parTrans" cxnId="{B86CDA09-CF20-41DD-BF1F-70DB481A12BA}">
      <dgm:prSet/>
      <dgm:spPr/>
      <dgm:t>
        <a:bodyPr/>
        <a:lstStyle/>
        <a:p>
          <a:endParaRPr lang="en-IN"/>
        </a:p>
      </dgm:t>
    </dgm:pt>
    <dgm:pt modelId="{1D5CD57E-A7D3-4542-B12B-BADA11376841}" type="sibTrans" cxnId="{B86CDA09-CF20-41DD-BF1F-70DB481A12BA}">
      <dgm:prSet/>
      <dgm:spPr/>
      <dgm:t>
        <a:bodyPr/>
        <a:lstStyle/>
        <a:p>
          <a:endParaRPr lang="en-IN"/>
        </a:p>
      </dgm:t>
    </dgm:pt>
    <dgm:pt modelId="{731AB093-CD3C-43E0-87EA-AEA5A689F949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72EFB2A5-85A9-47D9-B273-5766B5AFD3BA}" type="parTrans" cxnId="{79C15DF6-3BF9-436E-BEAC-79C99EF0B594}">
      <dgm:prSet/>
      <dgm:spPr/>
      <dgm:t>
        <a:bodyPr/>
        <a:lstStyle/>
        <a:p>
          <a:endParaRPr lang="en-IN"/>
        </a:p>
      </dgm:t>
    </dgm:pt>
    <dgm:pt modelId="{38E8CF6E-57D6-4637-8CBE-29FD06BF4E36}" type="sibTrans" cxnId="{79C15DF6-3BF9-436E-BEAC-79C99EF0B594}">
      <dgm:prSet/>
      <dgm:spPr/>
      <dgm:t>
        <a:bodyPr/>
        <a:lstStyle/>
        <a:p>
          <a:endParaRPr lang="en-IN"/>
        </a:p>
      </dgm:t>
    </dgm:pt>
    <dgm:pt modelId="{E3AF72A9-3B25-4B10-973F-B1B1BF26AD94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BA84EA7E-09F2-4192-A693-E01472D853E6}" type="parTrans" cxnId="{598BF308-B115-4E55-ABB8-E72A8762D6C2}">
      <dgm:prSet/>
      <dgm:spPr/>
      <dgm:t>
        <a:bodyPr/>
        <a:lstStyle/>
        <a:p>
          <a:endParaRPr lang="en-IN"/>
        </a:p>
      </dgm:t>
    </dgm:pt>
    <dgm:pt modelId="{B670432D-7D55-48EA-834D-658263EAAE8D}" type="sibTrans" cxnId="{598BF308-B115-4E55-ABB8-E72A8762D6C2}">
      <dgm:prSet/>
      <dgm:spPr/>
      <dgm:t>
        <a:bodyPr/>
        <a:lstStyle/>
        <a:p>
          <a:endParaRPr lang="en-IN"/>
        </a:p>
      </dgm:t>
    </dgm:pt>
    <dgm:pt modelId="{A4F9F051-1889-442D-B862-B66717CB1CCE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6BFD7BE1-5623-442B-91EC-857F8E604B08}" type="parTrans" cxnId="{EF56E4A6-69C5-4879-ADB3-8026EFFD2EF0}">
      <dgm:prSet/>
      <dgm:spPr/>
      <dgm:t>
        <a:bodyPr/>
        <a:lstStyle/>
        <a:p>
          <a:endParaRPr lang="en-IN"/>
        </a:p>
      </dgm:t>
    </dgm:pt>
    <dgm:pt modelId="{AFA1CE4C-2617-48FA-9A83-A1C642FEFDB4}" type="sibTrans" cxnId="{EF56E4A6-69C5-4879-ADB3-8026EFFD2EF0}">
      <dgm:prSet/>
      <dgm:spPr/>
      <dgm:t>
        <a:bodyPr/>
        <a:lstStyle/>
        <a:p>
          <a:endParaRPr lang="en-IN"/>
        </a:p>
      </dgm:t>
    </dgm:pt>
    <dgm:pt modelId="{6953F0F7-47D7-4564-8EA2-EF43AF793B6A}" type="pres">
      <dgm:prSet presAssocID="{99BCAEEC-4526-44EB-9E1B-04C0592044EA}" presName="cycle" presStyleCnt="0">
        <dgm:presLayoutVars>
          <dgm:dir/>
          <dgm:resizeHandles val="exact"/>
        </dgm:presLayoutVars>
      </dgm:prSet>
      <dgm:spPr/>
    </dgm:pt>
    <dgm:pt modelId="{B1CC0881-FFCA-4D65-BA3C-41B61C8AF8F6}" type="pres">
      <dgm:prSet presAssocID="{4B2A2307-01B7-460F-85A1-053944C0BDE5}" presName="node" presStyleLbl="node1" presStyleIdx="0" presStyleCnt="5">
        <dgm:presLayoutVars>
          <dgm:bulletEnabled val="1"/>
        </dgm:presLayoutVars>
      </dgm:prSet>
      <dgm:spPr/>
    </dgm:pt>
    <dgm:pt modelId="{92ADDC00-4D78-4115-9D54-C52281C32FB4}" type="pres">
      <dgm:prSet presAssocID="{F565D36B-C87D-49F4-81F0-41FD30E8AFC4}" presName="sibTrans" presStyleLbl="sibTrans2D1" presStyleIdx="0" presStyleCnt="5"/>
      <dgm:spPr/>
    </dgm:pt>
    <dgm:pt modelId="{64019DC2-2D23-4E0E-8FDE-AF2CF3398DA0}" type="pres">
      <dgm:prSet presAssocID="{F565D36B-C87D-49F4-81F0-41FD30E8AFC4}" presName="connectorText" presStyleLbl="sibTrans2D1" presStyleIdx="0" presStyleCnt="5"/>
      <dgm:spPr/>
    </dgm:pt>
    <dgm:pt modelId="{BFEC67C5-AD7E-413D-B762-075AD950026C}" type="pres">
      <dgm:prSet presAssocID="{A99697D5-B5CC-4092-8C56-22600A29D4F6}" presName="node" presStyleLbl="node1" presStyleIdx="1" presStyleCnt="5" custRadScaleRad="99626" custRadScaleInc="-1181">
        <dgm:presLayoutVars>
          <dgm:bulletEnabled val="1"/>
        </dgm:presLayoutVars>
      </dgm:prSet>
      <dgm:spPr/>
    </dgm:pt>
    <dgm:pt modelId="{ED92C01A-3A1C-4D5C-80A7-9E790907E30D}" type="pres">
      <dgm:prSet presAssocID="{1D5CD57E-A7D3-4542-B12B-BADA11376841}" presName="sibTrans" presStyleLbl="sibTrans2D1" presStyleIdx="1" presStyleCnt="5"/>
      <dgm:spPr/>
    </dgm:pt>
    <dgm:pt modelId="{3F75824D-593C-4812-804D-57D1B949FB00}" type="pres">
      <dgm:prSet presAssocID="{1D5CD57E-A7D3-4542-B12B-BADA11376841}" presName="connectorText" presStyleLbl="sibTrans2D1" presStyleIdx="1" presStyleCnt="5"/>
      <dgm:spPr/>
    </dgm:pt>
    <dgm:pt modelId="{14D7A678-F16E-4114-92CA-4957803B897C}" type="pres">
      <dgm:prSet presAssocID="{731AB093-CD3C-43E0-87EA-AEA5A689F949}" presName="node" presStyleLbl="node1" presStyleIdx="2" presStyleCnt="5">
        <dgm:presLayoutVars>
          <dgm:bulletEnabled val="1"/>
        </dgm:presLayoutVars>
      </dgm:prSet>
      <dgm:spPr/>
    </dgm:pt>
    <dgm:pt modelId="{BF0B3F39-A606-43A7-91C8-16192899DCA1}" type="pres">
      <dgm:prSet presAssocID="{38E8CF6E-57D6-4637-8CBE-29FD06BF4E36}" presName="sibTrans" presStyleLbl="sibTrans2D1" presStyleIdx="2" presStyleCnt="5"/>
      <dgm:spPr/>
    </dgm:pt>
    <dgm:pt modelId="{944E326B-3038-4357-AC66-5D0D29EEEC3E}" type="pres">
      <dgm:prSet presAssocID="{38E8CF6E-57D6-4637-8CBE-29FD06BF4E36}" presName="connectorText" presStyleLbl="sibTrans2D1" presStyleIdx="2" presStyleCnt="5"/>
      <dgm:spPr/>
    </dgm:pt>
    <dgm:pt modelId="{C72B80AC-0D11-4370-8529-9B724697D1C9}" type="pres">
      <dgm:prSet presAssocID="{E3AF72A9-3B25-4B10-973F-B1B1BF26AD94}" presName="node" presStyleLbl="node1" presStyleIdx="3" presStyleCnt="5">
        <dgm:presLayoutVars>
          <dgm:bulletEnabled val="1"/>
        </dgm:presLayoutVars>
      </dgm:prSet>
      <dgm:spPr/>
    </dgm:pt>
    <dgm:pt modelId="{3C5FCF64-DDD8-481D-AF7F-4304FCCC03A6}" type="pres">
      <dgm:prSet presAssocID="{B670432D-7D55-48EA-834D-658263EAAE8D}" presName="sibTrans" presStyleLbl="sibTrans2D1" presStyleIdx="3" presStyleCnt="5"/>
      <dgm:spPr/>
    </dgm:pt>
    <dgm:pt modelId="{AE23E562-1625-4E2A-BCAB-189E310CB11D}" type="pres">
      <dgm:prSet presAssocID="{B670432D-7D55-48EA-834D-658263EAAE8D}" presName="connectorText" presStyleLbl="sibTrans2D1" presStyleIdx="3" presStyleCnt="5"/>
      <dgm:spPr/>
    </dgm:pt>
    <dgm:pt modelId="{E720E24A-EC8C-4DF0-86E7-0A225AA07500}" type="pres">
      <dgm:prSet presAssocID="{A4F9F051-1889-442D-B862-B66717CB1CCE}" presName="node" presStyleLbl="node1" presStyleIdx="4" presStyleCnt="5">
        <dgm:presLayoutVars>
          <dgm:bulletEnabled val="1"/>
        </dgm:presLayoutVars>
      </dgm:prSet>
      <dgm:spPr/>
    </dgm:pt>
    <dgm:pt modelId="{88FBB18A-6273-4798-962D-6BAAAFD54907}" type="pres">
      <dgm:prSet presAssocID="{AFA1CE4C-2617-48FA-9A83-A1C642FEFDB4}" presName="sibTrans" presStyleLbl="sibTrans2D1" presStyleIdx="4" presStyleCnt="5"/>
      <dgm:spPr/>
    </dgm:pt>
    <dgm:pt modelId="{2DD7F470-E775-4828-85A0-5508139BC8E9}" type="pres">
      <dgm:prSet presAssocID="{AFA1CE4C-2617-48FA-9A83-A1C642FEFDB4}" presName="connectorText" presStyleLbl="sibTrans2D1" presStyleIdx="4" presStyleCnt="5"/>
      <dgm:spPr/>
    </dgm:pt>
  </dgm:ptLst>
  <dgm:cxnLst>
    <dgm:cxn modelId="{9E8DA308-FC52-4ED6-AD5D-6054008A02EE}" type="presOf" srcId="{E3AF72A9-3B25-4B10-973F-B1B1BF26AD94}" destId="{C72B80AC-0D11-4370-8529-9B724697D1C9}" srcOrd="0" destOrd="0" presId="urn:microsoft.com/office/officeart/2005/8/layout/cycle2"/>
    <dgm:cxn modelId="{4E2AAA08-91D7-43D2-A0A3-861190D6F2C1}" type="presOf" srcId="{F565D36B-C87D-49F4-81F0-41FD30E8AFC4}" destId="{64019DC2-2D23-4E0E-8FDE-AF2CF3398DA0}" srcOrd="1" destOrd="0" presId="urn:microsoft.com/office/officeart/2005/8/layout/cycle2"/>
    <dgm:cxn modelId="{598BF308-B115-4E55-ABB8-E72A8762D6C2}" srcId="{99BCAEEC-4526-44EB-9E1B-04C0592044EA}" destId="{E3AF72A9-3B25-4B10-973F-B1B1BF26AD94}" srcOrd="3" destOrd="0" parTransId="{BA84EA7E-09F2-4192-A693-E01472D853E6}" sibTransId="{B670432D-7D55-48EA-834D-658263EAAE8D}"/>
    <dgm:cxn modelId="{B86CDA09-CF20-41DD-BF1F-70DB481A12BA}" srcId="{99BCAEEC-4526-44EB-9E1B-04C0592044EA}" destId="{A99697D5-B5CC-4092-8C56-22600A29D4F6}" srcOrd="1" destOrd="0" parTransId="{F39AD428-05C8-4BE5-AA40-310557E92D07}" sibTransId="{1D5CD57E-A7D3-4542-B12B-BADA11376841}"/>
    <dgm:cxn modelId="{4A67EC12-0740-4773-A17F-B6E9DC058749}" type="presOf" srcId="{B670432D-7D55-48EA-834D-658263EAAE8D}" destId="{AE23E562-1625-4E2A-BCAB-189E310CB11D}" srcOrd="1" destOrd="0" presId="urn:microsoft.com/office/officeart/2005/8/layout/cycle2"/>
    <dgm:cxn modelId="{E8B34722-EBD4-42D6-AC83-FDB1AF15397E}" type="presOf" srcId="{F565D36B-C87D-49F4-81F0-41FD30E8AFC4}" destId="{92ADDC00-4D78-4115-9D54-C52281C32FB4}" srcOrd="0" destOrd="0" presId="urn:microsoft.com/office/officeart/2005/8/layout/cycle2"/>
    <dgm:cxn modelId="{1A962326-CFA8-47BA-8980-AE8E2670406E}" type="presOf" srcId="{A4F9F051-1889-442D-B862-B66717CB1CCE}" destId="{E720E24A-EC8C-4DF0-86E7-0A225AA07500}" srcOrd="0" destOrd="0" presId="urn:microsoft.com/office/officeart/2005/8/layout/cycle2"/>
    <dgm:cxn modelId="{A6832F2F-A1C7-4BB3-BA27-643DCCE490CD}" type="presOf" srcId="{AFA1CE4C-2617-48FA-9A83-A1C642FEFDB4}" destId="{2DD7F470-E775-4828-85A0-5508139BC8E9}" srcOrd="1" destOrd="0" presId="urn:microsoft.com/office/officeart/2005/8/layout/cycle2"/>
    <dgm:cxn modelId="{59A1C263-5B9A-4364-8E4E-FEF8E63CCD7F}" type="presOf" srcId="{99BCAEEC-4526-44EB-9E1B-04C0592044EA}" destId="{6953F0F7-47D7-4564-8EA2-EF43AF793B6A}" srcOrd="0" destOrd="0" presId="urn:microsoft.com/office/officeart/2005/8/layout/cycle2"/>
    <dgm:cxn modelId="{E72A6E6F-FF20-412A-B419-EA7CD40FA373}" type="presOf" srcId="{1D5CD57E-A7D3-4542-B12B-BADA11376841}" destId="{ED92C01A-3A1C-4D5C-80A7-9E790907E30D}" srcOrd="0" destOrd="0" presId="urn:microsoft.com/office/officeart/2005/8/layout/cycle2"/>
    <dgm:cxn modelId="{5B629A56-96D2-4EBB-B0D2-37569E56F8EA}" srcId="{99BCAEEC-4526-44EB-9E1B-04C0592044EA}" destId="{4B2A2307-01B7-460F-85A1-053944C0BDE5}" srcOrd="0" destOrd="0" parTransId="{5DC1D156-C91F-44AC-9714-585153262BEB}" sibTransId="{F565D36B-C87D-49F4-81F0-41FD30E8AFC4}"/>
    <dgm:cxn modelId="{8C985F8D-EDEE-4E11-A004-6405C0C79AEF}" type="presOf" srcId="{1D5CD57E-A7D3-4542-B12B-BADA11376841}" destId="{3F75824D-593C-4812-804D-57D1B949FB00}" srcOrd="1" destOrd="0" presId="urn:microsoft.com/office/officeart/2005/8/layout/cycle2"/>
    <dgm:cxn modelId="{03DE7799-EADF-4DDE-BD98-88959DB08FE0}" type="presOf" srcId="{38E8CF6E-57D6-4637-8CBE-29FD06BF4E36}" destId="{944E326B-3038-4357-AC66-5D0D29EEEC3E}" srcOrd="1" destOrd="0" presId="urn:microsoft.com/office/officeart/2005/8/layout/cycle2"/>
    <dgm:cxn modelId="{02DF2D9E-39E1-40F3-B4A8-556422678ED7}" type="presOf" srcId="{731AB093-CD3C-43E0-87EA-AEA5A689F949}" destId="{14D7A678-F16E-4114-92CA-4957803B897C}" srcOrd="0" destOrd="0" presId="urn:microsoft.com/office/officeart/2005/8/layout/cycle2"/>
    <dgm:cxn modelId="{BBE800A1-6901-40C5-BBDB-D09EBDF40D9F}" type="presOf" srcId="{B670432D-7D55-48EA-834D-658263EAAE8D}" destId="{3C5FCF64-DDD8-481D-AF7F-4304FCCC03A6}" srcOrd="0" destOrd="0" presId="urn:microsoft.com/office/officeart/2005/8/layout/cycle2"/>
    <dgm:cxn modelId="{EF56E4A6-69C5-4879-ADB3-8026EFFD2EF0}" srcId="{99BCAEEC-4526-44EB-9E1B-04C0592044EA}" destId="{A4F9F051-1889-442D-B862-B66717CB1CCE}" srcOrd="4" destOrd="0" parTransId="{6BFD7BE1-5623-442B-91EC-857F8E604B08}" sibTransId="{AFA1CE4C-2617-48FA-9A83-A1C642FEFDB4}"/>
    <dgm:cxn modelId="{EADE65AC-ABD7-4B64-9D49-E4491D32D48D}" type="presOf" srcId="{4B2A2307-01B7-460F-85A1-053944C0BDE5}" destId="{B1CC0881-FFCA-4D65-BA3C-41B61C8AF8F6}" srcOrd="0" destOrd="0" presId="urn:microsoft.com/office/officeart/2005/8/layout/cycle2"/>
    <dgm:cxn modelId="{C949CBC1-BB17-47CF-9779-890159108C98}" type="presOf" srcId="{38E8CF6E-57D6-4637-8CBE-29FD06BF4E36}" destId="{BF0B3F39-A606-43A7-91C8-16192899DCA1}" srcOrd="0" destOrd="0" presId="urn:microsoft.com/office/officeart/2005/8/layout/cycle2"/>
    <dgm:cxn modelId="{94512CC3-B4B0-4696-AD9B-93B32A2C9070}" type="presOf" srcId="{AFA1CE4C-2617-48FA-9A83-A1C642FEFDB4}" destId="{88FBB18A-6273-4798-962D-6BAAAFD54907}" srcOrd="0" destOrd="0" presId="urn:microsoft.com/office/officeart/2005/8/layout/cycle2"/>
    <dgm:cxn modelId="{195E77E5-6B58-4009-9BC4-ABB91E01164C}" type="presOf" srcId="{A99697D5-B5CC-4092-8C56-22600A29D4F6}" destId="{BFEC67C5-AD7E-413D-B762-075AD950026C}" srcOrd="0" destOrd="0" presId="urn:microsoft.com/office/officeart/2005/8/layout/cycle2"/>
    <dgm:cxn modelId="{79C15DF6-3BF9-436E-BEAC-79C99EF0B594}" srcId="{99BCAEEC-4526-44EB-9E1B-04C0592044EA}" destId="{731AB093-CD3C-43E0-87EA-AEA5A689F949}" srcOrd="2" destOrd="0" parTransId="{72EFB2A5-85A9-47D9-B273-5766B5AFD3BA}" sibTransId="{38E8CF6E-57D6-4637-8CBE-29FD06BF4E36}"/>
    <dgm:cxn modelId="{4B473BC4-0932-4F44-AAF4-3462EFBE78BB}" type="presParOf" srcId="{6953F0F7-47D7-4564-8EA2-EF43AF793B6A}" destId="{B1CC0881-FFCA-4D65-BA3C-41B61C8AF8F6}" srcOrd="0" destOrd="0" presId="urn:microsoft.com/office/officeart/2005/8/layout/cycle2"/>
    <dgm:cxn modelId="{1FFCA52F-0255-4284-8F53-C66714C8E019}" type="presParOf" srcId="{6953F0F7-47D7-4564-8EA2-EF43AF793B6A}" destId="{92ADDC00-4D78-4115-9D54-C52281C32FB4}" srcOrd="1" destOrd="0" presId="urn:microsoft.com/office/officeart/2005/8/layout/cycle2"/>
    <dgm:cxn modelId="{380E6D06-7C50-4003-98B0-648E0430DC00}" type="presParOf" srcId="{92ADDC00-4D78-4115-9D54-C52281C32FB4}" destId="{64019DC2-2D23-4E0E-8FDE-AF2CF3398DA0}" srcOrd="0" destOrd="0" presId="urn:microsoft.com/office/officeart/2005/8/layout/cycle2"/>
    <dgm:cxn modelId="{1A3B87CE-104D-45EE-8778-6FDCAD1E7DA2}" type="presParOf" srcId="{6953F0F7-47D7-4564-8EA2-EF43AF793B6A}" destId="{BFEC67C5-AD7E-413D-B762-075AD950026C}" srcOrd="2" destOrd="0" presId="urn:microsoft.com/office/officeart/2005/8/layout/cycle2"/>
    <dgm:cxn modelId="{FC0992F7-2E10-4B2F-AB93-F24CD87FD603}" type="presParOf" srcId="{6953F0F7-47D7-4564-8EA2-EF43AF793B6A}" destId="{ED92C01A-3A1C-4D5C-80A7-9E790907E30D}" srcOrd="3" destOrd="0" presId="urn:microsoft.com/office/officeart/2005/8/layout/cycle2"/>
    <dgm:cxn modelId="{9F5F0B6D-EBEC-469C-96B7-06F99353313F}" type="presParOf" srcId="{ED92C01A-3A1C-4D5C-80A7-9E790907E30D}" destId="{3F75824D-593C-4812-804D-57D1B949FB00}" srcOrd="0" destOrd="0" presId="urn:microsoft.com/office/officeart/2005/8/layout/cycle2"/>
    <dgm:cxn modelId="{00959EE4-339A-4592-A7EE-B9D3F84A0B18}" type="presParOf" srcId="{6953F0F7-47D7-4564-8EA2-EF43AF793B6A}" destId="{14D7A678-F16E-4114-92CA-4957803B897C}" srcOrd="4" destOrd="0" presId="urn:microsoft.com/office/officeart/2005/8/layout/cycle2"/>
    <dgm:cxn modelId="{6D6E3E78-779F-4237-8135-DC5D1AE8642E}" type="presParOf" srcId="{6953F0F7-47D7-4564-8EA2-EF43AF793B6A}" destId="{BF0B3F39-A606-43A7-91C8-16192899DCA1}" srcOrd="5" destOrd="0" presId="urn:microsoft.com/office/officeart/2005/8/layout/cycle2"/>
    <dgm:cxn modelId="{EB834932-1A5B-46D1-8906-E0CE46BB7A75}" type="presParOf" srcId="{BF0B3F39-A606-43A7-91C8-16192899DCA1}" destId="{944E326B-3038-4357-AC66-5D0D29EEEC3E}" srcOrd="0" destOrd="0" presId="urn:microsoft.com/office/officeart/2005/8/layout/cycle2"/>
    <dgm:cxn modelId="{0301C7BD-6D6B-476A-9C3D-45452AD890DC}" type="presParOf" srcId="{6953F0F7-47D7-4564-8EA2-EF43AF793B6A}" destId="{C72B80AC-0D11-4370-8529-9B724697D1C9}" srcOrd="6" destOrd="0" presId="urn:microsoft.com/office/officeart/2005/8/layout/cycle2"/>
    <dgm:cxn modelId="{7137327F-1917-4037-8F22-E8C02BC288ED}" type="presParOf" srcId="{6953F0F7-47D7-4564-8EA2-EF43AF793B6A}" destId="{3C5FCF64-DDD8-481D-AF7F-4304FCCC03A6}" srcOrd="7" destOrd="0" presId="urn:microsoft.com/office/officeart/2005/8/layout/cycle2"/>
    <dgm:cxn modelId="{FB26681A-0A4D-4E09-A6BD-FAC19CDC87E9}" type="presParOf" srcId="{3C5FCF64-DDD8-481D-AF7F-4304FCCC03A6}" destId="{AE23E562-1625-4E2A-BCAB-189E310CB11D}" srcOrd="0" destOrd="0" presId="urn:microsoft.com/office/officeart/2005/8/layout/cycle2"/>
    <dgm:cxn modelId="{DC60F9A7-9D37-44BB-9F1A-6301848E3F96}" type="presParOf" srcId="{6953F0F7-47D7-4564-8EA2-EF43AF793B6A}" destId="{E720E24A-EC8C-4DF0-86E7-0A225AA07500}" srcOrd="8" destOrd="0" presId="urn:microsoft.com/office/officeart/2005/8/layout/cycle2"/>
    <dgm:cxn modelId="{E8ADEE43-0375-4315-8823-C40EF181B1B9}" type="presParOf" srcId="{6953F0F7-47D7-4564-8EA2-EF43AF793B6A}" destId="{88FBB18A-6273-4798-962D-6BAAAFD54907}" srcOrd="9" destOrd="0" presId="urn:microsoft.com/office/officeart/2005/8/layout/cycle2"/>
    <dgm:cxn modelId="{493CF953-697F-4877-AC27-BFB0804ED57F}" type="presParOf" srcId="{88FBB18A-6273-4798-962D-6BAAAFD54907}" destId="{2DD7F470-E775-4828-85A0-5508139BC8E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CAEEC-4526-44EB-9E1B-04C0592044EA}" type="doc">
      <dgm:prSet loTypeId="urn:microsoft.com/office/officeart/2005/8/layout/cycle2" loCatId="cycle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4B2A2307-01B7-460F-85A1-053944C0BDE5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5DC1D156-C91F-44AC-9714-585153262BEB}" type="parTrans" cxnId="{5B629A56-96D2-4EBB-B0D2-37569E56F8EA}">
      <dgm:prSet/>
      <dgm:spPr/>
      <dgm:t>
        <a:bodyPr/>
        <a:lstStyle/>
        <a:p>
          <a:endParaRPr lang="en-IN"/>
        </a:p>
      </dgm:t>
    </dgm:pt>
    <dgm:pt modelId="{F565D36B-C87D-49F4-81F0-41FD30E8AFC4}" type="sibTrans" cxnId="{5B629A56-96D2-4EBB-B0D2-37569E56F8EA}">
      <dgm:prSet/>
      <dgm:spPr/>
      <dgm:t>
        <a:bodyPr/>
        <a:lstStyle/>
        <a:p>
          <a:endParaRPr lang="en-IN"/>
        </a:p>
      </dgm:t>
    </dgm:pt>
    <dgm:pt modelId="{A99697D5-B5CC-4092-8C56-22600A29D4F6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F39AD428-05C8-4BE5-AA40-310557E92D07}" type="parTrans" cxnId="{B86CDA09-CF20-41DD-BF1F-70DB481A12BA}">
      <dgm:prSet/>
      <dgm:spPr/>
      <dgm:t>
        <a:bodyPr/>
        <a:lstStyle/>
        <a:p>
          <a:endParaRPr lang="en-IN"/>
        </a:p>
      </dgm:t>
    </dgm:pt>
    <dgm:pt modelId="{1D5CD57E-A7D3-4542-B12B-BADA11376841}" type="sibTrans" cxnId="{B86CDA09-CF20-41DD-BF1F-70DB481A12BA}">
      <dgm:prSet/>
      <dgm:spPr/>
      <dgm:t>
        <a:bodyPr/>
        <a:lstStyle/>
        <a:p>
          <a:endParaRPr lang="en-IN"/>
        </a:p>
      </dgm:t>
    </dgm:pt>
    <dgm:pt modelId="{731AB093-CD3C-43E0-87EA-AEA5A689F949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72EFB2A5-85A9-47D9-B273-5766B5AFD3BA}" type="parTrans" cxnId="{79C15DF6-3BF9-436E-BEAC-79C99EF0B594}">
      <dgm:prSet/>
      <dgm:spPr/>
      <dgm:t>
        <a:bodyPr/>
        <a:lstStyle/>
        <a:p>
          <a:endParaRPr lang="en-IN"/>
        </a:p>
      </dgm:t>
    </dgm:pt>
    <dgm:pt modelId="{38E8CF6E-57D6-4637-8CBE-29FD06BF4E36}" type="sibTrans" cxnId="{79C15DF6-3BF9-436E-BEAC-79C99EF0B594}">
      <dgm:prSet/>
      <dgm:spPr/>
      <dgm:t>
        <a:bodyPr/>
        <a:lstStyle/>
        <a:p>
          <a:endParaRPr lang="en-IN"/>
        </a:p>
      </dgm:t>
    </dgm:pt>
    <dgm:pt modelId="{E3AF72A9-3B25-4B10-973F-B1B1BF26AD94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BA84EA7E-09F2-4192-A693-E01472D853E6}" type="parTrans" cxnId="{598BF308-B115-4E55-ABB8-E72A8762D6C2}">
      <dgm:prSet/>
      <dgm:spPr/>
      <dgm:t>
        <a:bodyPr/>
        <a:lstStyle/>
        <a:p>
          <a:endParaRPr lang="en-IN"/>
        </a:p>
      </dgm:t>
    </dgm:pt>
    <dgm:pt modelId="{B670432D-7D55-48EA-834D-658263EAAE8D}" type="sibTrans" cxnId="{598BF308-B115-4E55-ABB8-E72A8762D6C2}">
      <dgm:prSet/>
      <dgm:spPr/>
      <dgm:t>
        <a:bodyPr/>
        <a:lstStyle/>
        <a:p>
          <a:endParaRPr lang="en-IN"/>
        </a:p>
      </dgm:t>
    </dgm:pt>
    <dgm:pt modelId="{A4F9F051-1889-442D-B862-B66717CB1CCE}">
      <dgm:prSet phldrT="[Text]" phldr="0"/>
      <dgm:spPr/>
      <dgm:t>
        <a:bodyPr/>
        <a:lstStyle/>
        <a:p>
          <a:r>
            <a:rPr lang="en-IN" dirty="0"/>
            <a:t> </a:t>
          </a:r>
        </a:p>
      </dgm:t>
    </dgm:pt>
    <dgm:pt modelId="{6BFD7BE1-5623-442B-91EC-857F8E604B08}" type="parTrans" cxnId="{EF56E4A6-69C5-4879-ADB3-8026EFFD2EF0}">
      <dgm:prSet/>
      <dgm:spPr/>
      <dgm:t>
        <a:bodyPr/>
        <a:lstStyle/>
        <a:p>
          <a:endParaRPr lang="en-IN"/>
        </a:p>
      </dgm:t>
    </dgm:pt>
    <dgm:pt modelId="{AFA1CE4C-2617-48FA-9A83-A1C642FEFDB4}" type="sibTrans" cxnId="{EF56E4A6-69C5-4879-ADB3-8026EFFD2EF0}">
      <dgm:prSet/>
      <dgm:spPr/>
      <dgm:t>
        <a:bodyPr/>
        <a:lstStyle/>
        <a:p>
          <a:endParaRPr lang="en-IN"/>
        </a:p>
      </dgm:t>
    </dgm:pt>
    <dgm:pt modelId="{6953F0F7-47D7-4564-8EA2-EF43AF793B6A}" type="pres">
      <dgm:prSet presAssocID="{99BCAEEC-4526-44EB-9E1B-04C0592044EA}" presName="cycle" presStyleCnt="0">
        <dgm:presLayoutVars>
          <dgm:dir/>
          <dgm:resizeHandles val="exact"/>
        </dgm:presLayoutVars>
      </dgm:prSet>
      <dgm:spPr/>
    </dgm:pt>
    <dgm:pt modelId="{B1CC0881-FFCA-4D65-BA3C-41B61C8AF8F6}" type="pres">
      <dgm:prSet presAssocID="{4B2A2307-01B7-460F-85A1-053944C0BDE5}" presName="node" presStyleLbl="node1" presStyleIdx="0" presStyleCnt="5">
        <dgm:presLayoutVars>
          <dgm:bulletEnabled val="1"/>
        </dgm:presLayoutVars>
      </dgm:prSet>
      <dgm:spPr/>
    </dgm:pt>
    <dgm:pt modelId="{92ADDC00-4D78-4115-9D54-C52281C32FB4}" type="pres">
      <dgm:prSet presAssocID="{F565D36B-C87D-49F4-81F0-41FD30E8AFC4}" presName="sibTrans" presStyleLbl="sibTrans2D1" presStyleIdx="0" presStyleCnt="5"/>
      <dgm:spPr/>
    </dgm:pt>
    <dgm:pt modelId="{64019DC2-2D23-4E0E-8FDE-AF2CF3398DA0}" type="pres">
      <dgm:prSet presAssocID="{F565D36B-C87D-49F4-81F0-41FD30E8AFC4}" presName="connectorText" presStyleLbl="sibTrans2D1" presStyleIdx="0" presStyleCnt="5"/>
      <dgm:spPr/>
    </dgm:pt>
    <dgm:pt modelId="{BFEC67C5-AD7E-413D-B762-075AD950026C}" type="pres">
      <dgm:prSet presAssocID="{A99697D5-B5CC-4092-8C56-22600A29D4F6}" presName="node" presStyleLbl="node1" presStyleIdx="1" presStyleCnt="5" custRadScaleRad="99626" custRadScaleInc="-1181">
        <dgm:presLayoutVars>
          <dgm:bulletEnabled val="1"/>
        </dgm:presLayoutVars>
      </dgm:prSet>
      <dgm:spPr/>
    </dgm:pt>
    <dgm:pt modelId="{ED92C01A-3A1C-4D5C-80A7-9E790907E30D}" type="pres">
      <dgm:prSet presAssocID="{1D5CD57E-A7D3-4542-B12B-BADA11376841}" presName="sibTrans" presStyleLbl="sibTrans2D1" presStyleIdx="1" presStyleCnt="5"/>
      <dgm:spPr/>
    </dgm:pt>
    <dgm:pt modelId="{3F75824D-593C-4812-804D-57D1B949FB00}" type="pres">
      <dgm:prSet presAssocID="{1D5CD57E-A7D3-4542-B12B-BADA11376841}" presName="connectorText" presStyleLbl="sibTrans2D1" presStyleIdx="1" presStyleCnt="5"/>
      <dgm:spPr/>
    </dgm:pt>
    <dgm:pt modelId="{14D7A678-F16E-4114-92CA-4957803B897C}" type="pres">
      <dgm:prSet presAssocID="{731AB093-CD3C-43E0-87EA-AEA5A689F949}" presName="node" presStyleLbl="node1" presStyleIdx="2" presStyleCnt="5">
        <dgm:presLayoutVars>
          <dgm:bulletEnabled val="1"/>
        </dgm:presLayoutVars>
      </dgm:prSet>
      <dgm:spPr/>
    </dgm:pt>
    <dgm:pt modelId="{BF0B3F39-A606-43A7-91C8-16192899DCA1}" type="pres">
      <dgm:prSet presAssocID="{38E8CF6E-57D6-4637-8CBE-29FD06BF4E36}" presName="sibTrans" presStyleLbl="sibTrans2D1" presStyleIdx="2" presStyleCnt="5"/>
      <dgm:spPr/>
    </dgm:pt>
    <dgm:pt modelId="{944E326B-3038-4357-AC66-5D0D29EEEC3E}" type="pres">
      <dgm:prSet presAssocID="{38E8CF6E-57D6-4637-8CBE-29FD06BF4E36}" presName="connectorText" presStyleLbl="sibTrans2D1" presStyleIdx="2" presStyleCnt="5"/>
      <dgm:spPr/>
    </dgm:pt>
    <dgm:pt modelId="{C72B80AC-0D11-4370-8529-9B724697D1C9}" type="pres">
      <dgm:prSet presAssocID="{E3AF72A9-3B25-4B10-973F-B1B1BF26AD94}" presName="node" presStyleLbl="node1" presStyleIdx="3" presStyleCnt="5">
        <dgm:presLayoutVars>
          <dgm:bulletEnabled val="1"/>
        </dgm:presLayoutVars>
      </dgm:prSet>
      <dgm:spPr/>
    </dgm:pt>
    <dgm:pt modelId="{3C5FCF64-DDD8-481D-AF7F-4304FCCC03A6}" type="pres">
      <dgm:prSet presAssocID="{B670432D-7D55-48EA-834D-658263EAAE8D}" presName="sibTrans" presStyleLbl="sibTrans2D1" presStyleIdx="3" presStyleCnt="5"/>
      <dgm:spPr/>
    </dgm:pt>
    <dgm:pt modelId="{AE23E562-1625-4E2A-BCAB-189E310CB11D}" type="pres">
      <dgm:prSet presAssocID="{B670432D-7D55-48EA-834D-658263EAAE8D}" presName="connectorText" presStyleLbl="sibTrans2D1" presStyleIdx="3" presStyleCnt="5"/>
      <dgm:spPr/>
    </dgm:pt>
    <dgm:pt modelId="{E720E24A-EC8C-4DF0-86E7-0A225AA07500}" type="pres">
      <dgm:prSet presAssocID="{A4F9F051-1889-442D-B862-B66717CB1CCE}" presName="node" presStyleLbl="node1" presStyleIdx="4" presStyleCnt="5">
        <dgm:presLayoutVars>
          <dgm:bulletEnabled val="1"/>
        </dgm:presLayoutVars>
      </dgm:prSet>
      <dgm:spPr/>
    </dgm:pt>
    <dgm:pt modelId="{88FBB18A-6273-4798-962D-6BAAAFD54907}" type="pres">
      <dgm:prSet presAssocID="{AFA1CE4C-2617-48FA-9A83-A1C642FEFDB4}" presName="sibTrans" presStyleLbl="sibTrans2D1" presStyleIdx="4" presStyleCnt="5"/>
      <dgm:spPr/>
    </dgm:pt>
    <dgm:pt modelId="{2DD7F470-E775-4828-85A0-5508139BC8E9}" type="pres">
      <dgm:prSet presAssocID="{AFA1CE4C-2617-48FA-9A83-A1C642FEFDB4}" presName="connectorText" presStyleLbl="sibTrans2D1" presStyleIdx="4" presStyleCnt="5"/>
      <dgm:spPr/>
    </dgm:pt>
  </dgm:ptLst>
  <dgm:cxnLst>
    <dgm:cxn modelId="{9E8DA308-FC52-4ED6-AD5D-6054008A02EE}" type="presOf" srcId="{E3AF72A9-3B25-4B10-973F-B1B1BF26AD94}" destId="{C72B80AC-0D11-4370-8529-9B724697D1C9}" srcOrd="0" destOrd="0" presId="urn:microsoft.com/office/officeart/2005/8/layout/cycle2"/>
    <dgm:cxn modelId="{4E2AAA08-91D7-43D2-A0A3-861190D6F2C1}" type="presOf" srcId="{F565D36B-C87D-49F4-81F0-41FD30E8AFC4}" destId="{64019DC2-2D23-4E0E-8FDE-AF2CF3398DA0}" srcOrd="1" destOrd="0" presId="urn:microsoft.com/office/officeart/2005/8/layout/cycle2"/>
    <dgm:cxn modelId="{598BF308-B115-4E55-ABB8-E72A8762D6C2}" srcId="{99BCAEEC-4526-44EB-9E1B-04C0592044EA}" destId="{E3AF72A9-3B25-4B10-973F-B1B1BF26AD94}" srcOrd="3" destOrd="0" parTransId="{BA84EA7E-09F2-4192-A693-E01472D853E6}" sibTransId="{B670432D-7D55-48EA-834D-658263EAAE8D}"/>
    <dgm:cxn modelId="{B86CDA09-CF20-41DD-BF1F-70DB481A12BA}" srcId="{99BCAEEC-4526-44EB-9E1B-04C0592044EA}" destId="{A99697D5-B5CC-4092-8C56-22600A29D4F6}" srcOrd="1" destOrd="0" parTransId="{F39AD428-05C8-4BE5-AA40-310557E92D07}" sibTransId="{1D5CD57E-A7D3-4542-B12B-BADA11376841}"/>
    <dgm:cxn modelId="{4A67EC12-0740-4773-A17F-B6E9DC058749}" type="presOf" srcId="{B670432D-7D55-48EA-834D-658263EAAE8D}" destId="{AE23E562-1625-4E2A-BCAB-189E310CB11D}" srcOrd="1" destOrd="0" presId="urn:microsoft.com/office/officeart/2005/8/layout/cycle2"/>
    <dgm:cxn modelId="{E8B34722-EBD4-42D6-AC83-FDB1AF15397E}" type="presOf" srcId="{F565D36B-C87D-49F4-81F0-41FD30E8AFC4}" destId="{92ADDC00-4D78-4115-9D54-C52281C32FB4}" srcOrd="0" destOrd="0" presId="urn:microsoft.com/office/officeart/2005/8/layout/cycle2"/>
    <dgm:cxn modelId="{1A962326-CFA8-47BA-8980-AE8E2670406E}" type="presOf" srcId="{A4F9F051-1889-442D-B862-B66717CB1CCE}" destId="{E720E24A-EC8C-4DF0-86E7-0A225AA07500}" srcOrd="0" destOrd="0" presId="urn:microsoft.com/office/officeart/2005/8/layout/cycle2"/>
    <dgm:cxn modelId="{A6832F2F-A1C7-4BB3-BA27-643DCCE490CD}" type="presOf" srcId="{AFA1CE4C-2617-48FA-9A83-A1C642FEFDB4}" destId="{2DD7F470-E775-4828-85A0-5508139BC8E9}" srcOrd="1" destOrd="0" presId="urn:microsoft.com/office/officeart/2005/8/layout/cycle2"/>
    <dgm:cxn modelId="{59A1C263-5B9A-4364-8E4E-FEF8E63CCD7F}" type="presOf" srcId="{99BCAEEC-4526-44EB-9E1B-04C0592044EA}" destId="{6953F0F7-47D7-4564-8EA2-EF43AF793B6A}" srcOrd="0" destOrd="0" presId="urn:microsoft.com/office/officeart/2005/8/layout/cycle2"/>
    <dgm:cxn modelId="{E72A6E6F-FF20-412A-B419-EA7CD40FA373}" type="presOf" srcId="{1D5CD57E-A7D3-4542-B12B-BADA11376841}" destId="{ED92C01A-3A1C-4D5C-80A7-9E790907E30D}" srcOrd="0" destOrd="0" presId="urn:microsoft.com/office/officeart/2005/8/layout/cycle2"/>
    <dgm:cxn modelId="{5B629A56-96D2-4EBB-B0D2-37569E56F8EA}" srcId="{99BCAEEC-4526-44EB-9E1B-04C0592044EA}" destId="{4B2A2307-01B7-460F-85A1-053944C0BDE5}" srcOrd="0" destOrd="0" parTransId="{5DC1D156-C91F-44AC-9714-585153262BEB}" sibTransId="{F565D36B-C87D-49F4-81F0-41FD30E8AFC4}"/>
    <dgm:cxn modelId="{8C985F8D-EDEE-4E11-A004-6405C0C79AEF}" type="presOf" srcId="{1D5CD57E-A7D3-4542-B12B-BADA11376841}" destId="{3F75824D-593C-4812-804D-57D1B949FB00}" srcOrd="1" destOrd="0" presId="urn:microsoft.com/office/officeart/2005/8/layout/cycle2"/>
    <dgm:cxn modelId="{03DE7799-EADF-4DDE-BD98-88959DB08FE0}" type="presOf" srcId="{38E8CF6E-57D6-4637-8CBE-29FD06BF4E36}" destId="{944E326B-3038-4357-AC66-5D0D29EEEC3E}" srcOrd="1" destOrd="0" presId="urn:microsoft.com/office/officeart/2005/8/layout/cycle2"/>
    <dgm:cxn modelId="{02DF2D9E-39E1-40F3-B4A8-556422678ED7}" type="presOf" srcId="{731AB093-CD3C-43E0-87EA-AEA5A689F949}" destId="{14D7A678-F16E-4114-92CA-4957803B897C}" srcOrd="0" destOrd="0" presId="urn:microsoft.com/office/officeart/2005/8/layout/cycle2"/>
    <dgm:cxn modelId="{BBE800A1-6901-40C5-BBDB-D09EBDF40D9F}" type="presOf" srcId="{B670432D-7D55-48EA-834D-658263EAAE8D}" destId="{3C5FCF64-DDD8-481D-AF7F-4304FCCC03A6}" srcOrd="0" destOrd="0" presId="urn:microsoft.com/office/officeart/2005/8/layout/cycle2"/>
    <dgm:cxn modelId="{EF56E4A6-69C5-4879-ADB3-8026EFFD2EF0}" srcId="{99BCAEEC-4526-44EB-9E1B-04C0592044EA}" destId="{A4F9F051-1889-442D-B862-B66717CB1CCE}" srcOrd="4" destOrd="0" parTransId="{6BFD7BE1-5623-442B-91EC-857F8E604B08}" sibTransId="{AFA1CE4C-2617-48FA-9A83-A1C642FEFDB4}"/>
    <dgm:cxn modelId="{EADE65AC-ABD7-4B64-9D49-E4491D32D48D}" type="presOf" srcId="{4B2A2307-01B7-460F-85A1-053944C0BDE5}" destId="{B1CC0881-FFCA-4D65-BA3C-41B61C8AF8F6}" srcOrd="0" destOrd="0" presId="urn:microsoft.com/office/officeart/2005/8/layout/cycle2"/>
    <dgm:cxn modelId="{C949CBC1-BB17-47CF-9779-890159108C98}" type="presOf" srcId="{38E8CF6E-57D6-4637-8CBE-29FD06BF4E36}" destId="{BF0B3F39-A606-43A7-91C8-16192899DCA1}" srcOrd="0" destOrd="0" presId="urn:microsoft.com/office/officeart/2005/8/layout/cycle2"/>
    <dgm:cxn modelId="{94512CC3-B4B0-4696-AD9B-93B32A2C9070}" type="presOf" srcId="{AFA1CE4C-2617-48FA-9A83-A1C642FEFDB4}" destId="{88FBB18A-6273-4798-962D-6BAAAFD54907}" srcOrd="0" destOrd="0" presId="urn:microsoft.com/office/officeart/2005/8/layout/cycle2"/>
    <dgm:cxn modelId="{195E77E5-6B58-4009-9BC4-ABB91E01164C}" type="presOf" srcId="{A99697D5-B5CC-4092-8C56-22600A29D4F6}" destId="{BFEC67C5-AD7E-413D-B762-075AD950026C}" srcOrd="0" destOrd="0" presId="urn:microsoft.com/office/officeart/2005/8/layout/cycle2"/>
    <dgm:cxn modelId="{79C15DF6-3BF9-436E-BEAC-79C99EF0B594}" srcId="{99BCAEEC-4526-44EB-9E1B-04C0592044EA}" destId="{731AB093-CD3C-43E0-87EA-AEA5A689F949}" srcOrd="2" destOrd="0" parTransId="{72EFB2A5-85A9-47D9-B273-5766B5AFD3BA}" sibTransId="{38E8CF6E-57D6-4637-8CBE-29FD06BF4E36}"/>
    <dgm:cxn modelId="{4B473BC4-0932-4F44-AAF4-3462EFBE78BB}" type="presParOf" srcId="{6953F0F7-47D7-4564-8EA2-EF43AF793B6A}" destId="{B1CC0881-FFCA-4D65-BA3C-41B61C8AF8F6}" srcOrd="0" destOrd="0" presId="urn:microsoft.com/office/officeart/2005/8/layout/cycle2"/>
    <dgm:cxn modelId="{1FFCA52F-0255-4284-8F53-C66714C8E019}" type="presParOf" srcId="{6953F0F7-47D7-4564-8EA2-EF43AF793B6A}" destId="{92ADDC00-4D78-4115-9D54-C52281C32FB4}" srcOrd="1" destOrd="0" presId="urn:microsoft.com/office/officeart/2005/8/layout/cycle2"/>
    <dgm:cxn modelId="{380E6D06-7C50-4003-98B0-648E0430DC00}" type="presParOf" srcId="{92ADDC00-4D78-4115-9D54-C52281C32FB4}" destId="{64019DC2-2D23-4E0E-8FDE-AF2CF3398DA0}" srcOrd="0" destOrd="0" presId="urn:microsoft.com/office/officeart/2005/8/layout/cycle2"/>
    <dgm:cxn modelId="{1A3B87CE-104D-45EE-8778-6FDCAD1E7DA2}" type="presParOf" srcId="{6953F0F7-47D7-4564-8EA2-EF43AF793B6A}" destId="{BFEC67C5-AD7E-413D-B762-075AD950026C}" srcOrd="2" destOrd="0" presId="urn:microsoft.com/office/officeart/2005/8/layout/cycle2"/>
    <dgm:cxn modelId="{FC0992F7-2E10-4B2F-AB93-F24CD87FD603}" type="presParOf" srcId="{6953F0F7-47D7-4564-8EA2-EF43AF793B6A}" destId="{ED92C01A-3A1C-4D5C-80A7-9E790907E30D}" srcOrd="3" destOrd="0" presId="urn:microsoft.com/office/officeart/2005/8/layout/cycle2"/>
    <dgm:cxn modelId="{9F5F0B6D-EBEC-469C-96B7-06F99353313F}" type="presParOf" srcId="{ED92C01A-3A1C-4D5C-80A7-9E790907E30D}" destId="{3F75824D-593C-4812-804D-57D1B949FB00}" srcOrd="0" destOrd="0" presId="urn:microsoft.com/office/officeart/2005/8/layout/cycle2"/>
    <dgm:cxn modelId="{00959EE4-339A-4592-A7EE-B9D3F84A0B18}" type="presParOf" srcId="{6953F0F7-47D7-4564-8EA2-EF43AF793B6A}" destId="{14D7A678-F16E-4114-92CA-4957803B897C}" srcOrd="4" destOrd="0" presId="urn:microsoft.com/office/officeart/2005/8/layout/cycle2"/>
    <dgm:cxn modelId="{6D6E3E78-779F-4237-8135-DC5D1AE8642E}" type="presParOf" srcId="{6953F0F7-47D7-4564-8EA2-EF43AF793B6A}" destId="{BF0B3F39-A606-43A7-91C8-16192899DCA1}" srcOrd="5" destOrd="0" presId="urn:microsoft.com/office/officeart/2005/8/layout/cycle2"/>
    <dgm:cxn modelId="{EB834932-1A5B-46D1-8906-E0CE46BB7A75}" type="presParOf" srcId="{BF0B3F39-A606-43A7-91C8-16192899DCA1}" destId="{944E326B-3038-4357-AC66-5D0D29EEEC3E}" srcOrd="0" destOrd="0" presId="urn:microsoft.com/office/officeart/2005/8/layout/cycle2"/>
    <dgm:cxn modelId="{0301C7BD-6D6B-476A-9C3D-45452AD890DC}" type="presParOf" srcId="{6953F0F7-47D7-4564-8EA2-EF43AF793B6A}" destId="{C72B80AC-0D11-4370-8529-9B724697D1C9}" srcOrd="6" destOrd="0" presId="urn:microsoft.com/office/officeart/2005/8/layout/cycle2"/>
    <dgm:cxn modelId="{7137327F-1917-4037-8F22-E8C02BC288ED}" type="presParOf" srcId="{6953F0F7-47D7-4564-8EA2-EF43AF793B6A}" destId="{3C5FCF64-DDD8-481D-AF7F-4304FCCC03A6}" srcOrd="7" destOrd="0" presId="urn:microsoft.com/office/officeart/2005/8/layout/cycle2"/>
    <dgm:cxn modelId="{FB26681A-0A4D-4E09-A6BD-FAC19CDC87E9}" type="presParOf" srcId="{3C5FCF64-DDD8-481D-AF7F-4304FCCC03A6}" destId="{AE23E562-1625-4E2A-BCAB-189E310CB11D}" srcOrd="0" destOrd="0" presId="urn:microsoft.com/office/officeart/2005/8/layout/cycle2"/>
    <dgm:cxn modelId="{DC60F9A7-9D37-44BB-9F1A-6301848E3F96}" type="presParOf" srcId="{6953F0F7-47D7-4564-8EA2-EF43AF793B6A}" destId="{E720E24A-EC8C-4DF0-86E7-0A225AA07500}" srcOrd="8" destOrd="0" presId="urn:microsoft.com/office/officeart/2005/8/layout/cycle2"/>
    <dgm:cxn modelId="{E8ADEE43-0375-4315-8823-C40EF181B1B9}" type="presParOf" srcId="{6953F0F7-47D7-4564-8EA2-EF43AF793B6A}" destId="{88FBB18A-6273-4798-962D-6BAAAFD54907}" srcOrd="9" destOrd="0" presId="urn:microsoft.com/office/officeart/2005/8/layout/cycle2"/>
    <dgm:cxn modelId="{493CF953-697F-4877-AC27-BFB0804ED57F}" type="presParOf" srcId="{88FBB18A-6273-4798-962D-6BAAAFD54907}" destId="{2DD7F470-E775-4828-85A0-5508139BC8E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C0881-FFCA-4D65-BA3C-41B61C8AF8F6}">
      <dsp:nvSpPr>
        <dsp:cNvPr id="0" name=""/>
        <dsp:cNvSpPr/>
      </dsp:nvSpPr>
      <dsp:spPr>
        <a:xfrm>
          <a:off x="1927002" y="1401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2123059" y="197458"/>
        <a:ext cx="946645" cy="946645"/>
      </dsp:txXfrm>
    </dsp:sp>
    <dsp:sp modelId="{92ADDC00-4D78-4115-9D54-C52281C32FB4}">
      <dsp:nvSpPr>
        <dsp:cNvPr id="0" name=""/>
        <dsp:cNvSpPr/>
      </dsp:nvSpPr>
      <dsp:spPr>
        <a:xfrm rot="2156179">
          <a:off x="3222736" y="1025803"/>
          <a:ext cx="350222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3232735" y="1085338"/>
        <a:ext cx="245155" cy="271099"/>
      </dsp:txXfrm>
    </dsp:sp>
    <dsp:sp modelId="{BFEC67C5-AD7E-413D-B762-075AD950026C}">
      <dsp:nvSpPr>
        <dsp:cNvPr id="0" name=""/>
        <dsp:cNvSpPr/>
      </dsp:nvSpPr>
      <dsp:spPr>
        <a:xfrm>
          <a:off x="3545982" y="1174912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3742039" y="1370969"/>
        <a:ext cx="946645" cy="946645"/>
      </dsp:txXfrm>
    </dsp:sp>
    <dsp:sp modelId="{ED92C01A-3A1C-4D5C-80A7-9E790907E30D}">
      <dsp:nvSpPr>
        <dsp:cNvPr id="0" name=""/>
        <dsp:cNvSpPr/>
      </dsp:nvSpPr>
      <dsp:spPr>
        <a:xfrm rot="6458449">
          <a:off x="3731816" y="2571181"/>
          <a:ext cx="36110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802396" y="2609929"/>
        <a:ext cx="252771" cy="271099"/>
      </dsp:txXfrm>
    </dsp:sp>
    <dsp:sp modelId="{14D7A678-F16E-4114-92CA-4957803B897C}">
      <dsp:nvSpPr>
        <dsp:cNvPr id="0" name=""/>
        <dsp:cNvSpPr/>
      </dsp:nvSpPr>
      <dsp:spPr>
        <a:xfrm>
          <a:off x="2933798" y="3100000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3129855" y="3296057"/>
        <a:ext cx="946645" cy="946645"/>
      </dsp:txXfrm>
    </dsp:sp>
    <dsp:sp modelId="{BF0B3F39-A606-43A7-91C8-16192899DCA1}">
      <dsp:nvSpPr>
        <dsp:cNvPr id="0" name=""/>
        <dsp:cNvSpPr/>
      </dsp:nvSpPr>
      <dsp:spPr>
        <a:xfrm rot="10800000">
          <a:off x="2427674" y="3543465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2534972" y="3633831"/>
        <a:ext cx="250363" cy="271099"/>
      </dsp:txXfrm>
    </dsp:sp>
    <dsp:sp modelId="{C72B80AC-0D11-4370-8529-9B724697D1C9}">
      <dsp:nvSpPr>
        <dsp:cNvPr id="0" name=""/>
        <dsp:cNvSpPr/>
      </dsp:nvSpPr>
      <dsp:spPr>
        <a:xfrm>
          <a:off x="920206" y="3100000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1116263" y="3296057"/>
        <a:ext cx="946645" cy="946645"/>
      </dsp:txXfrm>
    </dsp:sp>
    <dsp:sp modelId="{3C5FCF64-DDD8-481D-AF7F-4304FCCC03A6}">
      <dsp:nvSpPr>
        <dsp:cNvPr id="0" name=""/>
        <dsp:cNvSpPr/>
      </dsp:nvSpPr>
      <dsp:spPr>
        <a:xfrm rot="15120000">
          <a:off x="1102766" y="2595572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1172993" y="2736961"/>
        <a:ext cx="250363" cy="271099"/>
      </dsp:txXfrm>
    </dsp:sp>
    <dsp:sp modelId="{E720E24A-EC8C-4DF0-86E7-0A225AA07500}">
      <dsp:nvSpPr>
        <dsp:cNvPr id="0" name=""/>
        <dsp:cNvSpPr/>
      </dsp:nvSpPr>
      <dsp:spPr>
        <a:xfrm>
          <a:off x="297972" y="1184961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494029" y="1381018"/>
        <a:ext cx="946645" cy="946645"/>
      </dsp:txXfrm>
    </dsp:sp>
    <dsp:sp modelId="{88FBB18A-6273-4798-962D-6BAAAFD54907}">
      <dsp:nvSpPr>
        <dsp:cNvPr id="0" name=""/>
        <dsp:cNvSpPr/>
      </dsp:nvSpPr>
      <dsp:spPr>
        <a:xfrm rot="19440000">
          <a:off x="1594847" y="1042595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1605093" y="1164495"/>
        <a:ext cx="250363" cy="271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C0881-FFCA-4D65-BA3C-41B61C8AF8F6}">
      <dsp:nvSpPr>
        <dsp:cNvPr id="0" name=""/>
        <dsp:cNvSpPr/>
      </dsp:nvSpPr>
      <dsp:spPr>
        <a:xfrm>
          <a:off x="1927002" y="1401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2123059" y="197458"/>
        <a:ext cx="946645" cy="946645"/>
      </dsp:txXfrm>
    </dsp:sp>
    <dsp:sp modelId="{92ADDC00-4D78-4115-9D54-C52281C32FB4}">
      <dsp:nvSpPr>
        <dsp:cNvPr id="0" name=""/>
        <dsp:cNvSpPr/>
      </dsp:nvSpPr>
      <dsp:spPr>
        <a:xfrm rot="2156179">
          <a:off x="3222736" y="1025803"/>
          <a:ext cx="350222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3232735" y="1085338"/>
        <a:ext cx="245155" cy="271099"/>
      </dsp:txXfrm>
    </dsp:sp>
    <dsp:sp modelId="{BFEC67C5-AD7E-413D-B762-075AD950026C}">
      <dsp:nvSpPr>
        <dsp:cNvPr id="0" name=""/>
        <dsp:cNvSpPr/>
      </dsp:nvSpPr>
      <dsp:spPr>
        <a:xfrm>
          <a:off x="3545982" y="1174912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3742039" y="1370969"/>
        <a:ext cx="946645" cy="946645"/>
      </dsp:txXfrm>
    </dsp:sp>
    <dsp:sp modelId="{ED92C01A-3A1C-4D5C-80A7-9E790907E30D}">
      <dsp:nvSpPr>
        <dsp:cNvPr id="0" name=""/>
        <dsp:cNvSpPr/>
      </dsp:nvSpPr>
      <dsp:spPr>
        <a:xfrm rot="6458449">
          <a:off x="3731816" y="2571181"/>
          <a:ext cx="36110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802396" y="2609929"/>
        <a:ext cx="252771" cy="271099"/>
      </dsp:txXfrm>
    </dsp:sp>
    <dsp:sp modelId="{14D7A678-F16E-4114-92CA-4957803B897C}">
      <dsp:nvSpPr>
        <dsp:cNvPr id="0" name=""/>
        <dsp:cNvSpPr/>
      </dsp:nvSpPr>
      <dsp:spPr>
        <a:xfrm>
          <a:off x="2933798" y="3100000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3129855" y="3296057"/>
        <a:ext cx="946645" cy="946645"/>
      </dsp:txXfrm>
    </dsp:sp>
    <dsp:sp modelId="{BF0B3F39-A606-43A7-91C8-16192899DCA1}">
      <dsp:nvSpPr>
        <dsp:cNvPr id="0" name=""/>
        <dsp:cNvSpPr/>
      </dsp:nvSpPr>
      <dsp:spPr>
        <a:xfrm rot="10800000">
          <a:off x="2427674" y="3543465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2534972" y="3633831"/>
        <a:ext cx="250363" cy="271099"/>
      </dsp:txXfrm>
    </dsp:sp>
    <dsp:sp modelId="{C72B80AC-0D11-4370-8529-9B724697D1C9}">
      <dsp:nvSpPr>
        <dsp:cNvPr id="0" name=""/>
        <dsp:cNvSpPr/>
      </dsp:nvSpPr>
      <dsp:spPr>
        <a:xfrm>
          <a:off x="920206" y="3100000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1116263" y="3296057"/>
        <a:ext cx="946645" cy="946645"/>
      </dsp:txXfrm>
    </dsp:sp>
    <dsp:sp modelId="{3C5FCF64-DDD8-481D-AF7F-4304FCCC03A6}">
      <dsp:nvSpPr>
        <dsp:cNvPr id="0" name=""/>
        <dsp:cNvSpPr/>
      </dsp:nvSpPr>
      <dsp:spPr>
        <a:xfrm rot="15120000">
          <a:off x="1102766" y="2595572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1172993" y="2736961"/>
        <a:ext cx="250363" cy="271099"/>
      </dsp:txXfrm>
    </dsp:sp>
    <dsp:sp modelId="{E720E24A-EC8C-4DF0-86E7-0A225AA07500}">
      <dsp:nvSpPr>
        <dsp:cNvPr id="0" name=""/>
        <dsp:cNvSpPr/>
      </dsp:nvSpPr>
      <dsp:spPr>
        <a:xfrm>
          <a:off x="297972" y="1184961"/>
          <a:ext cx="1338759" cy="133875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 dirty="0"/>
            <a:t> </a:t>
          </a:r>
        </a:p>
      </dsp:txBody>
      <dsp:txXfrm>
        <a:off x="494029" y="1381018"/>
        <a:ext cx="946645" cy="946645"/>
      </dsp:txXfrm>
    </dsp:sp>
    <dsp:sp modelId="{88FBB18A-6273-4798-962D-6BAAAFD54907}">
      <dsp:nvSpPr>
        <dsp:cNvPr id="0" name=""/>
        <dsp:cNvSpPr/>
      </dsp:nvSpPr>
      <dsp:spPr>
        <a:xfrm rot="19440000">
          <a:off x="1594847" y="1042595"/>
          <a:ext cx="357661" cy="4518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1605093" y="1164495"/>
        <a:ext cx="250363" cy="271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1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31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22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8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37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6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34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6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51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35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23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6310E-43A1-4B92-A2D0-CC623E479D4A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F030-79A6-46D8-A071-90EC287A23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92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jpeg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17" Type="http://schemas.microsoft.com/office/2007/relationships/hdphoto" Target="../media/hdphoto3.wdp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ags" Target="../tags/tag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-like robot thinking out loud, Motion Graphics | VideoHive">
            <a:extLst>
              <a:ext uri="{FF2B5EF4-FFF2-40B4-BE49-F238E27FC236}">
                <a16:creationId xmlns:a16="http://schemas.microsoft.com/office/drawing/2014/main" id="{98968EEA-0711-0B2D-8280-8F50F21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17" y="2535049"/>
            <a:ext cx="56197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48723-EB80-479C-97D7-067B72167E5D}"/>
              </a:ext>
            </a:extLst>
          </p:cNvPr>
          <p:cNvSpPr txBox="1"/>
          <p:nvPr/>
        </p:nvSpPr>
        <p:spPr>
          <a:xfrm>
            <a:off x="1312984" y="1664307"/>
            <a:ext cx="9566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Palatino Linotype" panose="02040502050505030304" pitchFamily="18" charset="0"/>
              </a:rPr>
              <a:t>How the ReAct Pattern Makes AI Agents Smarter</a:t>
            </a:r>
            <a:endParaRPr lang="en-IN" sz="4800" b="1" dirty="0">
              <a:solidFill>
                <a:schemeClr val="accent2">
                  <a:lumMod val="25000"/>
                </a:schemeClr>
              </a:solidFill>
              <a:latin typeface="Palatino Linotype" panose="02040502050505030304" pitchFamily="18" charset="0"/>
              <a:ea typeface="Batang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F624D-EFB0-010C-FB66-32951EFBC0EE}"/>
              </a:ext>
            </a:extLst>
          </p:cNvPr>
          <p:cNvSpPr txBox="1"/>
          <p:nvPr/>
        </p:nvSpPr>
        <p:spPr>
          <a:xfrm>
            <a:off x="3506876" y="3429000"/>
            <a:ext cx="540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i="1" dirty="0">
                <a:latin typeface="Palatino Linotype" panose="02040502050505030304" pitchFamily="18" charset="0"/>
              </a:rPr>
              <a:t>Reason + Act = Smarter Agents</a:t>
            </a:r>
          </a:p>
        </p:txBody>
      </p:sp>
      <p:pic>
        <p:nvPicPr>
          <p:cNvPr id="2" name="AXIS1016_16_Strong Statement_Full">
            <a:hlinkClick r:id="" action="ppaction://media"/>
            <a:extLst>
              <a:ext uri="{FF2B5EF4-FFF2-40B4-BE49-F238E27FC236}">
                <a16:creationId xmlns:a16="http://schemas.microsoft.com/office/drawing/2014/main" id="{DC73A1CD-32AB-FB9D-762D-8CF4006F85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72" y="129827"/>
            <a:ext cx="252011" cy="252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9"/>
    </mc:Choice>
    <mc:Fallback>
      <p:transition spd="slow" advTm="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9" grpId="0"/>
    </p:bldLst>
  </p:timing>
  <p:extLst>
    <p:ext uri="{E180D4A7-C9FB-4DFB-919C-405C955672EB}">
      <p14:showEvtLst xmlns:p14="http://schemas.microsoft.com/office/powerpoint/2010/main">
        <p14:playEvt time="166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2AAD86-ABF5-E216-366E-B6358A664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1992" l="9961" r="89844">
                        <a14:foregroundMark x1="43750" y1="30176" x2="43750" y2="30176"/>
                        <a14:foregroundMark x1="43750" y1="30176" x2="42578" y2="28320"/>
                        <a14:foregroundMark x1="55078" y1="28125" x2="58008" y2="31348"/>
                        <a14:foregroundMark x1="70703" y1="89648" x2="61621" y2="91016"/>
                        <a14:foregroundMark x1="40918" y1="91699" x2="36816" y2="91992"/>
                        <a14:foregroundMark x1="69434" y1="91895" x2="67188" y2="91895"/>
                        <a14:foregroundMark x1="39648" y1="14063" x2="39648" y2="14063"/>
                        <a14:foregroundMark x1="39648" y1="14063" x2="39648" y2="14063"/>
                        <a14:foregroundMark x1="66309" y1="13379" x2="66309" y2="13379"/>
                        <a14:foregroundMark x1="66309" y1="13379" x2="66309" y2="13379"/>
                        <a14:foregroundMark x1="63867" y1="15820" x2="63867" y2="15820"/>
                        <a14:foregroundMark x1="63867" y1="15820" x2="63867" y2="15820"/>
                        <a14:foregroundMark x1="40820" y1="15527" x2="40820" y2="15527"/>
                        <a14:foregroundMark x1="40820" y1="15527" x2="40820" y2="15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080" y="614623"/>
            <a:ext cx="6014776" cy="6014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5AFEE-3315-9A00-EC5C-6A29B1BE8BBA}"/>
              </a:ext>
            </a:extLst>
          </p:cNvPr>
          <p:cNvSpPr txBox="1"/>
          <p:nvPr/>
        </p:nvSpPr>
        <p:spPr>
          <a:xfrm>
            <a:off x="6497933" y="3429000"/>
            <a:ext cx="37363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Palatino Linotype" panose="02040502050505030304" pitchFamily="18" charset="0"/>
              </a:rPr>
              <a:t>ReAct = Reason + Act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A51E2C-34DF-1299-C794-8F9554010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160" r="90880">
                        <a14:foregroundMark x1="6760" y1="50080" x2="6760" y2="50080"/>
                        <a14:foregroundMark x1="6760" y1="50080" x2="12960" y2="55720"/>
                        <a14:foregroundMark x1="90440" y1="52600" x2="90440" y2="52600"/>
                        <a14:foregroundMark x1="90440" y1="52600" x2="90440" y2="52600"/>
                        <a14:foregroundMark x1="90440" y1="52600" x2="90880" y2="49200"/>
                        <a14:foregroundMark x1="27200" y1="66520" x2="27200" y2="66520"/>
                        <a14:foregroundMark x1="27200" y1="66520" x2="27200" y2="66520"/>
                        <a14:foregroundMark x1="27200" y1="66520" x2="27200" y2="66520"/>
                        <a14:foregroundMark x1="3520" y1="48600" x2="3160" y2="53200"/>
                        <a14:foregroundMark x1="3160" y1="53200" x2="3160" y2="5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111" b="33629"/>
          <a:stretch>
            <a:fillRect/>
          </a:stretch>
        </p:blipFill>
        <p:spPr>
          <a:xfrm>
            <a:off x="3506809" y="307765"/>
            <a:ext cx="5069227" cy="1534160"/>
          </a:xfrm>
          <a:custGeom>
            <a:avLst/>
            <a:gdLst/>
            <a:ahLst/>
            <a:cxnLst/>
            <a:rect l="l" t="t" r="r" b="b"/>
            <a:pathLst>
              <a:path w="5069227" h="1534160">
                <a:moveTo>
                  <a:pt x="4224458" y="1003256"/>
                </a:moveTo>
                <a:cubicBezTo>
                  <a:pt x="4218722" y="1003256"/>
                  <a:pt x="4213846" y="1005263"/>
                  <a:pt x="4209831" y="1009279"/>
                </a:cubicBezTo>
                <a:cubicBezTo>
                  <a:pt x="4205816" y="1013294"/>
                  <a:pt x="4203808" y="1018170"/>
                  <a:pt x="4203808" y="1023906"/>
                </a:cubicBezTo>
                <a:cubicBezTo>
                  <a:pt x="4203808" y="1029642"/>
                  <a:pt x="4205816" y="1034489"/>
                  <a:pt x="4209831" y="1038447"/>
                </a:cubicBezTo>
                <a:cubicBezTo>
                  <a:pt x="4213846" y="1042405"/>
                  <a:pt x="4218722" y="1044384"/>
                  <a:pt x="4224458" y="1044384"/>
                </a:cubicBezTo>
                <a:cubicBezTo>
                  <a:pt x="4230080" y="1044384"/>
                  <a:pt x="4234898" y="1042376"/>
                  <a:pt x="4238913" y="1038361"/>
                </a:cubicBezTo>
                <a:cubicBezTo>
                  <a:pt x="4242928" y="1034345"/>
                  <a:pt x="4244936" y="1029527"/>
                  <a:pt x="4244936" y="1023906"/>
                </a:cubicBezTo>
                <a:cubicBezTo>
                  <a:pt x="4244936" y="1017940"/>
                  <a:pt x="4242900" y="1013007"/>
                  <a:pt x="4238827" y="1009107"/>
                </a:cubicBezTo>
                <a:cubicBezTo>
                  <a:pt x="4234754" y="1005206"/>
                  <a:pt x="4229965" y="1003256"/>
                  <a:pt x="4224458" y="1003256"/>
                </a:cubicBezTo>
                <a:close/>
                <a:moveTo>
                  <a:pt x="1696408" y="951803"/>
                </a:moveTo>
                <a:lnTo>
                  <a:pt x="1696408" y="998265"/>
                </a:lnTo>
                <a:cubicBezTo>
                  <a:pt x="1681494" y="1015933"/>
                  <a:pt x="1666408" y="1024766"/>
                  <a:pt x="1651150" y="1024766"/>
                </a:cubicBezTo>
                <a:cubicBezTo>
                  <a:pt x="1633369" y="1024766"/>
                  <a:pt x="1624477" y="1015818"/>
                  <a:pt x="1624477" y="997921"/>
                </a:cubicBezTo>
                <a:cubicBezTo>
                  <a:pt x="1624477" y="984958"/>
                  <a:pt x="1628435" y="975379"/>
                  <a:pt x="1636351" y="969184"/>
                </a:cubicBezTo>
                <a:cubicBezTo>
                  <a:pt x="1644267" y="962989"/>
                  <a:pt x="1664286" y="957195"/>
                  <a:pt x="1696408" y="951803"/>
                </a:cubicBezTo>
                <a:close/>
                <a:moveTo>
                  <a:pt x="3913961" y="892435"/>
                </a:moveTo>
                <a:cubicBezTo>
                  <a:pt x="3922680" y="892435"/>
                  <a:pt x="3931370" y="894557"/>
                  <a:pt x="3940031" y="898802"/>
                </a:cubicBezTo>
                <a:cubicBezTo>
                  <a:pt x="3948693" y="903046"/>
                  <a:pt x="3956580" y="909184"/>
                  <a:pt x="3963692" y="917215"/>
                </a:cubicBezTo>
                <a:lnTo>
                  <a:pt x="3963692" y="946641"/>
                </a:lnTo>
                <a:cubicBezTo>
                  <a:pt x="3963692" y="964078"/>
                  <a:pt x="3963348" y="976067"/>
                  <a:pt x="3962660" y="982606"/>
                </a:cubicBezTo>
                <a:cubicBezTo>
                  <a:pt x="3961972" y="989145"/>
                  <a:pt x="3959534" y="995684"/>
                  <a:pt x="3955346" y="1002223"/>
                </a:cubicBezTo>
                <a:cubicBezTo>
                  <a:pt x="3951159" y="1008763"/>
                  <a:pt x="3945825" y="1013954"/>
                  <a:pt x="3939343" y="1017797"/>
                </a:cubicBezTo>
                <a:cubicBezTo>
                  <a:pt x="3932861" y="1021640"/>
                  <a:pt x="3925433" y="1023562"/>
                  <a:pt x="3917058" y="1023562"/>
                </a:cubicBezTo>
                <a:cubicBezTo>
                  <a:pt x="3901686" y="1023562"/>
                  <a:pt x="3888923" y="1017481"/>
                  <a:pt x="3878770" y="1005321"/>
                </a:cubicBezTo>
                <a:cubicBezTo>
                  <a:pt x="3868617" y="993160"/>
                  <a:pt x="3863540" y="977042"/>
                  <a:pt x="3863540" y="956966"/>
                </a:cubicBezTo>
                <a:cubicBezTo>
                  <a:pt x="3863540" y="944920"/>
                  <a:pt x="3865376" y="933763"/>
                  <a:pt x="3869047" y="923496"/>
                </a:cubicBezTo>
                <a:cubicBezTo>
                  <a:pt x="3872718" y="913228"/>
                  <a:pt x="3878713" y="905484"/>
                  <a:pt x="3887030" y="900264"/>
                </a:cubicBezTo>
                <a:cubicBezTo>
                  <a:pt x="3895347" y="895045"/>
                  <a:pt x="3904324" y="892435"/>
                  <a:pt x="3913961" y="892435"/>
                </a:cubicBezTo>
                <a:close/>
                <a:moveTo>
                  <a:pt x="3541686" y="887616"/>
                </a:moveTo>
                <a:cubicBezTo>
                  <a:pt x="3554191" y="887616"/>
                  <a:pt x="3564057" y="891947"/>
                  <a:pt x="3571284" y="900609"/>
                </a:cubicBezTo>
                <a:cubicBezTo>
                  <a:pt x="3578512" y="909270"/>
                  <a:pt x="3582125" y="922492"/>
                  <a:pt x="3582125" y="940274"/>
                </a:cubicBezTo>
                <a:cubicBezTo>
                  <a:pt x="3582125" y="941765"/>
                  <a:pt x="3582068" y="943887"/>
                  <a:pt x="3581953" y="946641"/>
                </a:cubicBezTo>
                <a:cubicBezTo>
                  <a:pt x="3578512" y="947214"/>
                  <a:pt x="3568818" y="947501"/>
                  <a:pt x="3552871" y="947501"/>
                </a:cubicBezTo>
                <a:cubicBezTo>
                  <a:pt x="3546217" y="947501"/>
                  <a:pt x="3535978" y="947272"/>
                  <a:pt x="3522155" y="946813"/>
                </a:cubicBezTo>
                <a:cubicBezTo>
                  <a:pt x="3508331" y="946354"/>
                  <a:pt x="3500386" y="945952"/>
                  <a:pt x="3498321" y="945608"/>
                </a:cubicBezTo>
                <a:cubicBezTo>
                  <a:pt x="3498321" y="926450"/>
                  <a:pt x="3502136" y="911995"/>
                  <a:pt x="3509765" y="902243"/>
                </a:cubicBezTo>
                <a:cubicBezTo>
                  <a:pt x="3517393" y="892492"/>
                  <a:pt x="3528034" y="887616"/>
                  <a:pt x="3541686" y="887616"/>
                </a:cubicBezTo>
                <a:close/>
                <a:moveTo>
                  <a:pt x="2265336" y="887616"/>
                </a:moveTo>
                <a:cubicBezTo>
                  <a:pt x="2277841" y="887616"/>
                  <a:pt x="2287707" y="891947"/>
                  <a:pt x="2294934" y="900609"/>
                </a:cubicBezTo>
                <a:cubicBezTo>
                  <a:pt x="2302162" y="909270"/>
                  <a:pt x="2305775" y="922492"/>
                  <a:pt x="2305775" y="940274"/>
                </a:cubicBezTo>
                <a:cubicBezTo>
                  <a:pt x="2305775" y="941765"/>
                  <a:pt x="2305718" y="943887"/>
                  <a:pt x="2305604" y="946641"/>
                </a:cubicBezTo>
                <a:cubicBezTo>
                  <a:pt x="2302162" y="947214"/>
                  <a:pt x="2292468" y="947501"/>
                  <a:pt x="2276521" y="947501"/>
                </a:cubicBezTo>
                <a:cubicBezTo>
                  <a:pt x="2269868" y="947501"/>
                  <a:pt x="2259629" y="947272"/>
                  <a:pt x="2245805" y="946813"/>
                </a:cubicBezTo>
                <a:cubicBezTo>
                  <a:pt x="2231981" y="946354"/>
                  <a:pt x="2224036" y="945952"/>
                  <a:pt x="2221971" y="945608"/>
                </a:cubicBezTo>
                <a:cubicBezTo>
                  <a:pt x="2221971" y="926450"/>
                  <a:pt x="2225786" y="911995"/>
                  <a:pt x="2233415" y="902243"/>
                </a:cubicBezTo>
                <a:cubicBezTo>
                  <a:pt x="2241044" y="892492"/>
                  <a:pt x="2251684" y="887616"/>
                  <a:pt x="2265336" y="887616"/>
                </a:cubicBezTo>
                <a:close/>
                <a:moveTo>
                  <a:pt x="2033485" y="880733"/>
                </a:moveTo>
                <a:lnTo>
                  <a:pt x="2032108" y="881938"/>
                </a:lnTo>
                <a:cubicBezTo>
                  <a:pt x="2032338" y="886985"/>
                  <a:pt x="2032453" y="890886"/>
                  <a:pt x="2032453" y="893639"/>
                </a:cubicBezTo>
                <a:cubicBezTo>
                  <a:pt x="2032453" y="896507"/>
                  <a:pt x="2031879" y="907004"/>
                  <a:pt x="2030732" y="925130"/>
                </a:cubicBezTo>
                <a:lnTo>
                  <a:pt x="2032281" y="926679"/>
                </a:lnTo>
                <a:lnTo>
                  <a:pt x="2039164" y="926679"/>
                </a:lnTo>
                <a:lnTo>
                  <a:pt x="2040541" y="925303"/>
                </a:lnTo>
                <a:lnTo>
                  <a:pt x="2041573" y="919796"/>
                </a:lnTo>
                <a:cubicBezTo>
                  <a:pt x="2043753" y="906144"/>
                  <a:pt x="2045474" y="898658"/>
                  <a:pt x="2046735" y="897339"/>
                </a:cubicBezTo>
                <a:cubicBezTo>
                  <a:pt x="2047997" y="896020"/>
                  <a:pt x="2054422" y="895102"/>
                  <a:pt x="2066009" y="894586"/>
                </a:cubicBezTo>
                <a:cubicBezTo>
                  <a:pt x="2077596" y="894070"/>
                  <a:pt x="2084995" y="893811"/>
                  <a:pt x="2088207" y="893811"/>
                </a:cubicBezTo>
                <a:lnTo>
                  <a:pt x="2128819" y="893811"/>
                </a:lnTo>
                <a:cubicBezTo>
                  <a:pt x="2118494" y="909184"/>
                  <a:pt x="2107366" y="924098"/>
                  <a:pt x="2095435" y="938553"/>
                </a:cubicBezTo>
                <a:lnTo>
                  <a:pt x="2057405" y="985703"/>
                </a:lnTo>
                <a:cubicBezTo>
                  <a:pt x="2043867" y="1002682"/>
                  <a:pt x="2029699" y="1019030"/>
                  <a:pt x="2014900" y="1034747"/>
                </a:cubicBezTo>
                <a:lnTo>
                  <a:pt x="2016449" y="1041286"/>
                </a:lnTo>
                <a:lnTo>
                  <a:pt x="2017998" y="1042663"/>
                </a:lnTo>
                <a:cubicBezTo>
                  <a:pt x="2049087" y="1041630"/>
                  <a:pt x="2072491" y="1041114"/>
                  <a:pt x="2088207" y="1041114"/>
                </a:cubicBezTo>
                <a:cubicBezTo>
                  <a:pt x="2105989" y="1041114"/>
                  <a:pt x="2132088" y="1041630"/>
                  <a:pt x="2166505" y="1042663"/>
                </a:cubicBezTo>
                <a:lnTo>
                  <a:pt x="2167882" y="1041286"/>
                </a:lnTo>
                <a:cubicBezTo>
                  <a:pt x="2168226" y="1030273"/>
                  <a:pt x="2169774" y="1014556"/>
                  <a:pt x="2172528" y="994136"/>
                </a:cubicBezTo>
                <a:lnTo>
                  <a:pt x="2170979" y="992587"/>
                </a:lnTo>
                <a:lnTo>
                  <a:pt x="2163235" y="992587"/>
                </a:lnTo>
                <a:lnTo>
                  <a:pt x="2161687" y="993963"/>
                </a:lnTo>
                <a:cubicBezTo>
                  <a:pt x="2160769" y="999699"/>
                  <a:pt x="2159478" y="1005894"/>
                  <a:pt x="2157815" y="1012548"/>
                </a:cubicBezTo>
                <a:cubicBezTo>
                  <a:pt x="2156151" y="1019202"/>
                  <a:pt x="2155148" y="1022787"/>
                  <a:pt x="2154803" y="1023303"/>
                </a:cubicBezTo>
                <a:cubicBezTo>
                  <a:pt x="2154459" y="1023820"/>
                  <a:pt x="2153570" y="1024393"/>
                  <a:pt x="2152136" y="1025024"/>
                </a:cubicBezTo>
                <a:cubicBezTo>
                  <a:pt x="2150702" y="1025655"/>
                  <a:pt x="2145683" y="1026430"/>
                  <a:pt x="2137079" y="1027347"/>
                </a:cubicBezTo>
                <a:cubicBezTo>
                  <a:pt x="2128475" y="1028265"/>
                  <a:pt x="2117863" y="1028781"/>
                  <a:pt x="2105244" y="1028896"/>
                </a:cubicBezTo>
                <a:lnTo>
                  <a:pt x="2070827" y="1029412"/>
                </a:lnTo>
                <a:lnTo>
                  <a:pt x="2058781" y="1029412"/>
                </a:lnTo>
                <a:cubicBezTo>
                  <a:pt x="2064173" y="1021841"/>
                  <a:pt x="2073523" y="1009623"/>
                  <a:pt x="2086831" y="992759"/>
                </a:cubicBezTo>
                <a:lnTo>
                  <a:pt x="2131916" y="935455"/>
                </a:lnTo>
                <a:cubicBezTo>
                  <a:pt x="2148666" y="914117"/>
                  <a:pt x="2160998" y="899089"/>
                  <a:pt x="2168914" y="890370"/>
                </a:cubicBezTo>
                <a:lnTo>
                  <a:pt x="2168914" y="882110"/>
                </a:lnTo>
                <a:lnTo>
                  <a:pt x="2167537" y="880733"/>
                </a:lnTo>
                <a:cubicBezTo>
                  <a:pt x="2159736" y="881651"/>
                  <a:pt x="2149067" y="882110"/>
                  <a:pt x="2135530" y="882110"/>
                </a:cubicBezTo>
                <a:cubicBezTo>
                  <a:pt x="2110177" y="882110"/>
                  <a:pt x="2076162" y="881651"/>
                  <a:pt x="2033485" y="880733"/>
                </a:cubicBezTo>
                <a:close/>
                <a:moveTo>
                  <a:pt x="2863467" y="877291"/>
                </a:moveTo>
                <a:cubicBezTo>
                  <a:pt x="2848438" y="883257"/>
                  <a:pt x="2829968" y="887559"/>
                  <a:pt x="2808056" y="890198"/>
                </a:cubicBezTo>
                <a:lnTo>
                  <a:pt x="2806680" y="891574"/>
                </a:lnTo>
                <a:lnTo>
                  <a:pt x="2806680" y="898974"/>
                </a:lnTo>
                <a:lnTo>
                  <a:pt x="2808228" y="900351"/>
                </a:lnTo>
                <a:lnTo>
                  <a:pt x="2822683" y="900523"/>
                </a:lnTo>
                <a:cubicBezTo>
                  <a:pt x="2827157" y="900523"/>
                  <a:pt x="2830140" y="900953"/>
                  <a:pt x="2831632" y="901813"/>
                </a:cubicBezTo>
                <a:cubicBezTo>
                  <a:pt x="2833123" y="902674"/>
                  <a:pt x="2834012" y="904022"/>
                  <a:pt x="2834299" y="905857"/>
                </a:cubicBezTo>
                <a:cubicBezTo>
                  <a:pt x="2834586" y="907693"/>
                  <a:pt x="2834958" y="912568"/>
                  <a:pt x="2835417" y="920484"/>
                </a:cubicBezTo>
                <a:cubicBezTo>
                  <a:pt x="2835876" y="928400"/>
                  <a:pt x="2836106" y="934652"/>
                  <a:pt x="2836106" y="939241"/>
                </a:cubicBezTo>
                <a:lnTo>
                  <a:pt x="2836106" y="973141"/>
                </a:lnTo>
                <a:cubicBezTo>
                  <a:pt x="2836106" y="979566"/>
                  <a:pt x="2835848" y="989059"/>
                  <a:pt x="2835331" y="1001621"/>
                </a:cubicBezTo>
                <a:cubicBezTo>
                  <a:pt x="2834815" y="1014183"/>
                  <a:pt x="2834356" y="1021583"/>
                  <a:pt x="2833955" y="1023820"/>
                </a:cubicBezTo>
                <a:cubicBezTo>
                  <a:pt x="2833553" y="1026057"/>
                  <a:pt x="2832807" y="1027720"/>
                  <a:pt x="2831718" y="1028810"/>
                </a:cubicBezTo>
                <a:cubicBezTo>
                  <a:pt x="2830628" y="1029900"/>
                  <a:pt x="2829366" y="1030617"/>
                  <a:pt x="2827932" y="1030961"/>
                </a:cubicBezTo>
                <a:cubicBezTo>
                  <a:pt x="2826498" y="1031305"/>
                  <a:pt x="2820217" y="1031822"/>
                  <a:pt x="2809089" y="1032510"/>
                </a:cubicBezTo>
                <a:lnTo>
                  <a:pt x="2807540" y="1033887"/>
                </a:lnTo>
                <a:lnTo>
                  <a:pt x="2807540" y="1041114"/>
                </a:lnTo>
                <a:lnTo>
                  <a:pt x="2809089" y="1042663"/>
                </a:lnTo>
                <a:cubicBezTo>
                  <a:pt x="2823429" y="1041745"/>
                  <a:pt x="2837195" y="1041286"/>
                  <a:pt x="2850389" y="1041286"/>
                </a:cubicBezTo>
                <a:cubicBezTo>
                  <a:pt x="2863696" y="1041286"/>
                  <a:pt x="2877520" y="1041745"/>
                  <a:pt x="2891860" y="1042663"/>
                </a:cubicBezTo>
                <a:lnTo>
                  <a:pt x="2893237" y="1041114"/>
                </a:lnTo>
                <a:lnTo>
                  <a:pt x="2893237" y="1033887"/>
                </a:lnTo>
                <a:lnTo>
                  <a:pt x="2891688" y="1032510"/>
                </a:lnTo>
                <a:cubicBezTo>
                  <a:pt x="2880790" y="1031822"/>
                  <a:pt x="2874595" y="1031334"/>
                  <a:pt x="2873103" y="1031047"/>
                </a:cubicBezTo>
                <a:cubicBezTo>
                  <a:pt x="2871612" y="1030760"/>
                  <a:pt x="2870350" y="1030101"/>
                  <a:pt x="2869318" y="1029068"/>
                </a:cubicBezTo>
                <a:cubicBezTo>
                  <a:pt x="2868285" y="1028036"/>
                  <a:pt x="2867511" y="1026372"/>
                  <a:pt x="2866995" y="1024078"/>
                </a:cubicBezTo>
                <a:cubicBezTo>
                  <a:pt x="2866478" y="1021783"/>
                  <a:pt x="2865991" y="1013782"/>
                  <a:pt x="2865532" y="1000072"/>
                </a:cubicBezTo>
                <a:cubicBezTo>
                  <a:pt x="2865073" y="986363"/>
                  <a:pt x="2864843" y="978247"/>
                  <a:pt x="2864843" y="975723"/>
                </a:cubicBezTo>
                <a:lnTo>
                  <a:pt x="2864843" y="936832"/>
                </a:lnTo>
                <a:cubicBezTo>
                  <a:pt x="2864843" y="913658"/>
                  <a:pt x="2865475" y="894557"/>
                  <a:pt x="2866736" y="879529"/>
                </a:cubicBezTo>
                <a:close/>
                <a:moveTo>
                  <a:pt x="1968117" y="877291"/>
                </a:moveTo>
                <a:cubicBezTo>
                  <a:pt x="1953088" y="883257"/>
                  <a:pt x="1934618" y="887559"/>
                  <a:pt x="1912706" y="890198"/>
                </a:cubicBezTo>
                <a:lnTo>
                  <a:pt x="1911330" y="891574"/>
                </a:lnTo>
                <a:lnTo>
                  <a:pt x="1911330" y="898974"/>
                </a:lnTo>
                <a:lnTo>
                  <a:pt x="1912879" y="900351"/>
                </a:lnTo>
                <a:lnTo>
                  <a:pt x="1927333" y="900523"/>
                </a:lnTo>
                <a:cubicBezTo>
                  <a:pt x="1931808" y="900523"/>
                  <a:pt x="1934790" y="900953"/>
                  <a:pt x="1936282" y="901813"/>
                </a:cubicBezTo>
                <a:cubicBezTo>
                  <a:pt x="1937773" y="902674"/>
                  <a:pt x="1938662" y="904022"/>
                  <a:pt x="1938949" y="905857"/>
                </a:cubicBezTo>
                <a:cubicBezTo>
                  <a:pt x="1939236" y="907693"/>
                  <a:pt x="1939609" y="912568"/>
                  <a:pt x="1940068" y="920484"/>
                </a:cubicBezTo>
                <a:cubicBezTo>
                  <a:pt x="1940526" y="928400"/>
                  <a:pt x="1940756" y="934652"/>
                  <a:pt x="1940756" y="939241"/>
                </a:cubicBezTo>
                <a:lnTo>
                  <a:pt x="1940756" y="973141"/>
                </a:lnTo>
                <a:cubicBezTo>
                  <a:pt x="1940756" y="979566"/>
                  <a:pt x="1940498" y="989059"/>
                  <a:pt x="1939982" y="1001621"/>
                </a:cubicBezTo>
                <a:cubicBezTo>
                  <a:pt x="1939465" y="1014183"/>
                  <a:pt x="1939007" y="1021583"/>
                  <a:pt x="1938605" y="1023820"/>
                </a:cubicBezTo>
                <a:cubicBezTo>
                  <a:pt x="1938203" y="1026057"/>
                  <a:pt x="1937458" y="1027720"/>
                  <a:pt x="1936368" y="1028810"/>
                </a:cubicBezTo>
                <a:cubicBezTo>
                  <a:pt x="1935278" y="1029900"/>
                  <a:pt x="1934016" y="1030617"/>
                  <a:pt x="1932582" y="1030961"/>
                </a:cubicBezTo>
                <a:cubicBezTo>
                  <a:pt x="1931148" y="1031305"/>
                  <a:pt x="1924867" y="1031822"/>
                  <a:pt x="1913739" y="1032510"/>
                </a:cubicBezTo>
                <a:lnTo>
                  <a:pt x="1912190" y="1033887"/>
                </a:lnTo>
                <a:lnTo>
                  <a:pt x="1912190" y="1041114"/>
                </a:lnTo>
                <a:lnTo>
                  <a:pt x="1913739" y="1042663"/>
                </a:lnTo>
                <a:cubicBezTo>
                  <a:pt x="1928079" y="1041745"/>
                  <a:pt x="1941846" y="1041286"/>
                  <a:pt x="1955039" y="1041286"/>
                </a:cubicBezTo>
                <a:cubicBezTo>
                  <a:pt x="1968346" y="1041286"/>
                  <a:pt x="1982170" y="1041745"/>
                  <a:pt x="1996511" y="1042663"/>
                </a:cubicBezTo>
                <a:lnTo>
                  <a:pt x="1997887" y="1041114"/>
                </a:lnTo>
                <a:lnTo>
                  <a:pt x="1997887" y="1033887"/>
                </a:lnTo>
                <a:lnTo>
                  <a:pt x="1996339" y="1032510"/>
                </a:lnTo>
                <a:cubicBezTo>
                  <a:pt x="1985440" y="1031822"/>
                  <a:pt x="1979245" y="1031334"/>
                  <a:pt x="1977754" y="1031047"/>
                </a:cubicBezTo>
                <a:cubicBezTo>
                  <a:pt x="1976262" y="1030760"/>
                  <a:pt x="1975000" y="1030101"/>
                  <a:pt x="1973968" y="1029068"/>
                </a:cubicBezTo>
                <a:cubicBezTo>
                  <a:pt x="1972935" y="1028036"/>
                  <a:pt x="1972161" y="1026372"/>
                  <a:pt x="1971645" y="1024078"/>
                </a:cubicBezTo>
                <a:cubicBezTo>
                  <a:pt x="1971128" y="1021783"/>
                  <a:pt x="1970641" y="1013782"/>
                  <a:pt x="1970182" y="1000072"/>
                </a:cubicBezTo>
                <a:cubicBezTo>
                  <a:pt x="1969723" y="986363"/>
                  <a:pt x="1969494" y="978247"/>
                  <a:pt x="1969494" y="975723"/>
                </a:cubicBezTo>
                <a:lnTo>
                  <a:pt x="1969494" y="936832"/>
                </a:lnTo>
                <a:cubicBezTo>
                  <a:pt x="1969494" y="913658"/>
                  <a:pt x="1970125" y="894557"/>
                  <a:pt x="1971387" y="879529"/>
                </a:cubicBezTo>
                <a:close/>
                <a:moveTo>
                  <a:pt x="810946" y="877291"/>
                </a:moveTo>
                <a:cubicBezTo>
                  <a:pt x="795917" y="883257"/>
                  <a:pt x="777447" y="887559"/>
                  <a:pt x="755535" y="890198"/>
                </a:cubicBezTo>
                <a:lnTo>
                  <a:pt x="754159" y="891574"/>
                </a:lnTo>
                <a:lnTo>
                  <a:pt x="754159" y="898974"/>
                </a:lnTo>
                <a:lnTo>
                  <a:pt x="755707" y="900351"/>
                </a:lnTo>
                <a:lnTo>
                  <a:pt x="770162" y="900523"/>
                </a:lnTo>
                <a:cubicBezTo>
                  <a:pt x="774636" y="900523"/>
                  <a:pt x="777619" y="900953"/>
                  <a:pt x="779110" y="901813"/>
                </a:cubicBezTo>
                <a:cubicBezTo>
                  <a:pt x="780602" y="902674"/>
                  <a:pt x="781491" y="904022"/>
                  <a:pt x="781778" y="905857"/>
                </a:cubicBezTo>
                <a:cubicBezTo>
                  <a:pt x="782065" y="907693"/>
                  <a:pt x="782437" y="912568"/>
                  <a:pt x="782896" y="920484"/>
                </a:cubicBezTo>
                <a:cubicBezTo>
                  <a:pt x="783355" y="928400"/>
                  <a:pt x="783585" y="934652"/>
                  <a:pt x="783585" y="939241"/>
                </a:cubicBezTo>
                <a:lnTo>
                  <a:pt x="783585" y="972797"/>
                </a:lnTo>
                <a:lnTo>
                  <a:pt x="783413" y="986392"/>
                </a:lnTo>
                <a:cubicBezTo>
                  <a:pt x="783413" y="1003944"/>
                  <a:pt x="784904" y="1016305"/>
                  <a:pt x="787887" y="1023476"/>
                </a:cubicBezTo>
                <a:cubicBezTo>
                  <a:pt x="790869" y="1030646"/>
                  <a:pt x="795946" y="1036267"/>
                  <a:pt x="803116" y="1040340"/>
                </a:cubicBezTo>
                <a:cubicBezTo>
                  <a:pt x="810286" y="1044412"/>
                  <a:pt x="820296" y="1046449"/>
                  <a:pt x="833144" y="1046449"/>
                </a:cubicBezTo>
                <a:cubicBezTo>
                  <a:pt x="841634" y="1046449"/>
                  <a:pt x="849205" y="1045244"/>
                  <a:pt x="855859" y="1042835"/>
                </a:cubicBezTo>
                <a:cubicBezTo>
                  <a:pt x="862513" y="1040426"/>
                  <a:pt x="867618" y="1037443"/>
                  <a:pt x="871175" y="1033887"/>
                </a:cubicBezTo>
                <a:cubicBezTo>
                  <a:pt x="880467" y="1024479"/>
                  <a:pt x="888727" y="1016965"/>
                  <a:pt x="895955" y="1011344"/>
                </a:cubicBezTo>
                <a:cubicBezTo>
                  <a:pt x="895610" y="1019489"/>
                  <a:pt x="895094" y="1029412"/>
                  <a:pt x="894406" y="1041114"/>
                </a:cubicBezTo>
                <a:lnTo>
                  <a:pt x="895955" y="1042491"/>
                </a:lnTo>
                <a:cubicBezTo>
                  <a:pt x="905132" y="1041688"/>
                  <a:pt x="913220" y="1041286"/>
                  <a:pt x="920218" y="1041286"/>
                </a:cubicBezTo>
                <a:cubicBezTo>
                  <a:pt x="925725" y="1041286"/>
                  <a:pt x="936566" y="1041745"/>
                  <a:pt x="952742" y="1042663"/>
                </a:cubicBezTo>
                <a:lnTo>
                  <a:pt x="954118" y="1041114"/>
                </a:lnTo>
                <a:lnTo>
                  <a:pt x="954118" y="1034231"/>
                </a:lnTo>
                <a:lnTo>
                  <a:pt x="952570" y="1032854"/>
                </a:lnTo>
                <a:lnTo>
                  <a:pt x="947751" y="1032854"/>
                </a:lnTo>
                <a:cubicBezTo>
                  <a:pt x="939262" y="1032854"/>
                  <a:pt x="934157" y="1032424"/>
                  <a:pt x="932436" y="1031563"/>
                </a:cubicBezTo>
                <a:cubicBezTo>
                  <a:pt x="930715" y="1030703"/>
                  <a:pt x="929367" y="1029212"/>
                  <a:pt x="928392" y="1027089"/>
                </a:cubicBezTo>
                <a:cubicBezTo>
                  <a:pt x="927417" y="1024967"/>
                  <a:pt x="926815" y="1019030"/>
                  <a:pt x="926585" y="1009279"/>
                </a:cubicBezTo>
                <a:cubicBezTo>
                  <a:pt x="926012" y="982893"/>
                  <a:pt x="925725" y="968839"/>
                  <a:pt x="925725" y="967119"/>
                </a:cubicBezTo>
                <a:lnTo>
                  <a:pt x="925725" y="936832"/>
                </a:lnTo>
                <a:cubicBezTo>
                  <a:pt x="925725" y="913658"/>
                  <a:pt x="926356" y="894557"/>
                  <a:pt x="927618" y="879529"/>
                </a:cubicBezTo>
                <a:lnTo>
                  <a:pt x="924348" y="877291"/>
                </a:lnTo>
                <a:cubicBezTo>
                  <a:pt x="909320" y="883257"/>
                  <a:pt x="890849" y="887559"/>
                  <a:pt x="868938" y="890198"/>
                </a:cubicBezTo>
                <a:lnTo>
                  <a:pt x="867561" y="891574"/>
                </a:lnTo>
                <a:lnTo>
                  <a:pt x="867561" y="898974"/>
                </a:lnTo>
                <a:lnTo>
                  <a:pt x="869110" y="900351"/>
                </a:lnTo>
                <a:lnTo>
                  <a:pt x="883565" y="900523"/>
                </a:lnTo>
                <a:cubicBezTo>
                  <a:pt x="888039" y="900523"/>
                  <a:pt x="891022" y="900953"/>
                  <a:pt x="892513" y="901813"/>
                </a:cubicBezTo>
                <a:cubicBezTo>
                  <a:pt x="894004" y="902674"/>
                  <a:pt x="894893" y="904022"/>
                  <a:pt x="895180" y="905857"/>
                </a:cubicBezTo>
                <a:cubicBezTo>
                  <a:pt x="895467" y="907693"/>
                  <a:pt x="895840" y="912568"/>
                  <a:pt x="896299" y="920484"/>
                </a:cubicBezTo>
                <a:cubicBezTo>
                  <a:pt x="896758" y="928400"/>
                  <a:pt x="896987" y="934652"/>
                  <a:pt x="896987" y="939241"/>
                </a:cubicBezTo>
                <a:lnTo>
                  <a:pt x="896987" y="957826"/>
                </a:lnTo>
                <a:lnTo>
                  <a:pt x="896471" y="977099"/>
                </a:lnTo>
                <a:cubicBezTo>
                  <a:pt x="896241" y="986621"/>
                  <a:pt x="895782" y="992415"/>
                  <a:pt x="895094" y="994480"/>
                </a:cubicBezTo>
                <a:cubicBezTo>
                  <a:pt x="894406" y="996545"/>
                  <a:pt x="891739" y="1000560"/>
                  <a:pt x="887092" y="1006525"/>
                </a:cubicBezTo>
                <a:cubicBezTo>
                  <a:pt x="882446" y="1012491"/>
                  <a:pt x="876681" y="1017109"/>
                  <a:pt x="869798" y="1020378"/>
                </a:cubicBezTo>
                <a:cubicBezTo>
                  <a:pt x="862915" y="1023648"/>
                  <a:pt x="855286" y="1025282"/>
                  <a:pt x="846911" y="1025282"/>
                </a:cubicBezTo>
                <a:cubicBezTo>
                  <a:pt x="839339" y="1025282"/>
                  <a:pt x="832800" y="1023762"/>
                  <a:pt x="827294" y="1020722"/>
                </a:cubicBezTo>
                <a:cubicBezTo>
                  <a:pt x="821787" y="1017682"/>
                  <a:pt x="817915" y="1013294"/>
                  <a:pt x="815678" y="1007558"/>
                </a:cubicBezTo>
                <a:cubicBezTo>
                  <a:pt x="813441" y="1001822"/>
                  <a:pt x="812322" y="991612"/>
                  <a:pt x="812322" y="976927"/>
                </a:cubicBezTo>
                <a:lnTo>
                  <a:pt x="812322" y="936832"/>
                </a:lnTo>
                <a:cubicBezTo>
                  <a:pt x="812322" y="913658"/>
                  <a:pt x="812953" y="894557"/>
                  <a:pt x="814215" y="879529"/>
                </a:cubicBezTo>
                <a:close/>
                <a:moveTo>
                  <a:pt x="1668014" y="877119"/>
                </a:moveTo>
                <a:cubicBezTo>
                  <a:pt x="1648741" y="877119"/>
                  <a:pt x="1628894" y="884691"/>
                  <a:pt x="1608474" y="899834"/>
                </a:cubicBezTo>
                <a:lnTo>
                  <a:pt x="1608474" y="921173"/>
                </a:lnTo>
                <a:lnTo>
                  <a:pt x="1609850" y="922893"/>
                </a:lnTo>
                <a:lnTo>
                  <a:pt x="1616562" y="924614"/>
                </a:lnTo>
                <a:lnTo>
                  <a:pt x="1617766" y="923754"/>
                </a:lnTo>
                <a:cubicBezTo>
                  <a:pt x="1623158" y="910905"/>
                  <a:pt x="1626256" y="903878"/>
                  <a:pt x="1627059" y="902674"/>
                </a:cubicBezTo>
                <a:cubicBezTo>
                  <a:pt x="1627862" y="901469"/>
                  <a:pt x="1630988" y="899892"/>
                  <a:pt x="1636437" y="897941"/>
                </a:cubicBezTo>
                <a:cubicBezTo>
                  <a:pt x="1641887" y="895991"/>
                  <a:pt x="1647938" y="895016"/>
                  <a:pt x="1654592" y="895016"/>
                </a:cubicBezTo>
                <a:cubicBezTo>
                  <a:pt x="1667326" y="895016"/>
                  <a:pt x="1677479" y="898486"/>
                  <a:pt x="1685051" y="905427"/>
                </a:cubicBezTo>
                <a:cubicBezTo>
                  <a:pt x="1692622" y="912368"/>
                  <a:pt x="1696408" y="924327"/>
                  <a:pt x="1696408" y="941306"/>
                </a:cubicBezTo>
                <a:cubicBezTo>
                  <a:pt x="1649372" y="947960"/>
                  <a:pt x="1620577" y="956019"/>
                  <a:pt x="1610023" y="965484"/>
                </a:cubicBezTo>
                <a:cubicBezTo>
                  <a:pt x="1599468" y="974948"/>
                  <a:pt x="1594191" y="988113"/>
                  <a:pt x="1594191" y="1004977"/>
                </a:cubicBezTo>
                <a:cubicBezTo>
                  <a:pt x="1594191" y="1013466"/>
                  <a:pt x="1595941" y="1020694"/>
                  <a:pt x="1599440" y="1026659"/>
                </a:cubicBezTo>
                <a:cubicBezTo>
                  <a:pt x="1602939" y="1032625"/>
                  <a:pt x="1607986" y="1037271"/>
                  <a:pt x="1614583" y="1040598"/>
                </a:cubicBezTo>
                <a:cubicBezTo>
                  <a:pt x="1621179" y="1043925"/>
                  <a:pt x="1629067" y="1045588"/>
                  <a:pt x="1638244" y="1045588"/>
                </a:cubicBezTo>
                <a:cubicBezTo>
                  <a:pt x="1645701" y="1045588"/>
                  <a:pt x="1652584" y="1044269"/>
                  <a:pt x="1658894" y="1041630"/>
                </a:cubicBezTo>
                <a:lnTo>
                  <a:pt x="1696408" y="1012376"/>
                </a:lnTo>
                <a:lnTo>
                  <a:pt x="1695720" y="1040082"/>
                </a:lnTo>
                <a:lnTo>
                  <a:pt x="1698301" y="1042491"/>
                </a:lnTo>
                <a:cubicBezTo>
                  <a:pt x="1707937" y="1041802"/>
                  <a:pt x="1716197" y="1041458"/>
                  <a:pt x="1723081" y="1041458"/>
                </a:cubicBezTo>
                <a:cubicBezTo>
                  <a:pt x="1730308" y="1041458"/>
                  <a:pt x="1738109" y="1041802"/>
                  <a:pt x="1746484" y="1042491"/>
                </a:cubicBezTo>
                <a:lnTo>
                  <a:pt x="1747861" y="1041114"/>
                </a:lnTo>
                <a:lnTo>
                  <a:pt x="1747861" y="1034231"/>
                </a:lnTo>
                <a:lnTo>
                  <a:pt x="1746484" y="1032682"/>
                </a:lnTo>
                <a:lnTo>
                  <a:pt x="1736675" y="1031822"/>
                </a:lnTo>
                <a:cubicBezTo>
                  <a:pt x="1733234" y="1031477"/>
                  <a:pt x="1730882" y="1031047"/>
                  <a:pt x="1729620" y="1030531"/>
                </a:cubicBezTo>
                <a:cubicBezTo>
                  <a:pt x="1728358" y="1030015"/>
                  <a:pt x="1727239" y="1029011"/>
                  <a:pt x="1726264" y="1027520"/>
                </a:cubicBezTo>
                <a:cubicBezTo>
                  <a:pt x="1725289" y="1026028"/>
                  <a:pt x="1724802" y="1021783"/>
                  <a:pt x="1724802" y="1014785"/>
                </a:cubicBezTo>
                <a:lnTo>
                  <a:pt x="1724802" y="963505"/>
                </a:lnTo>
                <a:lnTo>
                  <a:pt x="1725662" y="928916"/>
                </a:lnTo>
                <a:cubicBezTo>
                  <a:pt x="1725662" y="919050"/>
                  <a:pt x="1723712" y="910417"/>
                  <a:pt x="1719811" y="903018"/>
                </a:cubicBezTo>
                <a:cubicBezTo>
                  <a:pt x="1715911" y="895618"/>
                  <a:pt x="1709601" y="889452"/>
                  <a:pt x="1700882" y="884519"/>
                </a:cubicBezTo>
                <a:cubicBezTo>
                  <a:pt x="1692163" y="879586"/>
                  <a:pt x="1681208" y="877119"/>
                  <a:pt x="1668014" y="877119"/>
                </a:cubicBezTo>
                <a:close/>
                <a:moveTo>
                  <a:pt x="3737855" y="876947"/>
                </a:moveTo>
                <a:cubicBezTo>
                  <a:pt x="3732693" y="876947"/>
                  <a:pt x="3727645" y="877521"/>
                  <a:pt x="3722712" y="878668"/>
                </a:cubicBezTo>
                <a:cubicBezTo>
                  <a:pt x="3717779" y="879815"/>
                  <a:pt x="3714251" y="880905"/>
                  <a:pt x="3712129" y="881938"/>
                </a:cubicBezTo>
                <a:cubicBezTo>
                  <a:pt x="3710007" y="882970"/>
                  <a:pt x="3707741" y="884576"/>
                  <a:pt x="3705332" y="886756"/>
                </a:cubicBezTo>
                <a:cubicBezTo>
                  <a:pt x="3697072" y="894557"/>
                  <a:pt x="3688353" y="902243"/>
                  <a:pt x="3679175" y="909815"/>
                </a:cubicBezTo>
                <a:cubicBezTo>
                  <a:pt x="3679405" y="897310"/>
                  <a:pt x="3679864" y="887215"/>
                  <a:pt x="3680552" y="879529"/>
                </a:cubicBezTo>
                <a:lnTo>
                  <a:pt x="3677282" y="877291"/>
                </a:lnTo>
                <a:cubicBezTo>
                  <a:pt x="3662254" y="883257"/>
                  <a:pt x="3643783" y="887559"/>
                  <a:pt x="3621872" y="890198"/>
                </a:cubicBezTo>
                <a:lnTo>
                  <a:pt x="3620495" y="891574"/>
                </a:lnTo>
                <a:lnTo>
                  <a:pt x="3620495" y="898974"/>
                </a:lnTo>
                <a:lnTo>
                  <a:pt x="3622044" y="900351"/>
                </a:lnTo>
                <a:lnTo>
                  <a:pt x="3636499" y="900523"/>
                </a:lnTo>
                <a:cubicBezTo>
                  <a:pt x="3640973" y="900523"/>
                  <a:pt x="3643956" y="900953"/>
                  <a:pt x="3645447" y="901813"/>
                </a:cubicBezTo>
                <a:cubicBezTo>
                  <a:pt x="3646938" y="902674"/>
                  <a:pt x="3647827" y="904022"/>
                  <a:pt x="3648114" y="905857"/>
                </a:cubicBezTo>
                <a:cubicBezTo>
                  <a:pt x="3648401" y="907693"/>
                  <a:pt x="3648774" y="912568"/>
                  <a:pt x="3649233" y="920484"/>
                </a:cubicBezTo>
                <a:cubicBezTo>
                  <a:pt x="3649692" y="928400"/>
                  <a:pt x="3649921" y="934652"/>
                  <a:pt x="3649921" y="939241"/>
                </a:cubicBezTo>
                <a:lnTo>
                  <a:pt x="3649921" y="973141"/>
                </a:lnTo>
                <a:cubicBezTo>
                  <a:pt x="3649921" y="979566"/>
                  <a:pt x="3649663" y="989059"/>
                  <a:pt x="3649147" y="1001621"/>
                </a:cubicBezTo>
                <a:cubicBezTo>
                  <a:pt x="3648631" y="1014183"/>
                  <a:pt x="3648172" y="1021583"/>
                  <a:pt x="3647770" y="1023820"/>
                </a:cubicBezTo>
                <a:cubicBezTo>
                  <a:pt x="3647369" y="1026057"/>
                  <a:pt x="3646623" y="1027720"/>
                  <a:pt x="3645533" y="1028810"/>
                </a:cubicBezTo>
                <a:cubicBezTo>
                  <a:pt x="3644443" y="1029900"/>
                  <a:pt x="3643181" y="1030617"/>
                  <a:pt x="3641747" y="1030961"/>
                </a:cubicBezTo>
                <a:cubicBezTo>
                  <a:pt x="3640313" y="1031305"/>
                  <a:pt x="3634032" y="1031822"/>
                  <a:pt x="3622904" y="1032510"/>
                </a:cubicBezTo>
                <a:lnTo>
                  <a:pt x="3621355" y="1033887"/>
                </a:lnTo>
                <a:lnTo>
                  <a:pt x="3621355" y="1041114"/>
                </a:lnTo>
                <a:lnTo>
                  <a:pt x="3622904" y="1042663"/>
                </a:lnTo>
                <a:cubicBezTo>
                  <a:pt x="3637244" y="1041745"/>
                  <a:pt x="3651011" y="1041286"/>
                  <a:pt x="3664204" y="1041286"/>
                </a:cubicBezTo>
                <a:cubicBezTo>
                  <a:pt x="3677512" y="1041286"/>
                  <a:pt x="3691336" y="1041745"/>
                  <a:pt x="3705676" y="1042663"/>
                </a:cubicBezTo>
                <a:lnTo>
                  <a:pt x="3707053" y="1041114"/>
                </a:lnTo>
                <a:lnTo>
                  <a:pt x="3707053" y="1033887"/>
                </a:lnTo>
                <a:lnTo>
                  <a:pt x="3705504" y="1032510"/>
                </a:lnTo>
                <a:cubicBezTo>
                  <a:pt x="3694605" y="1031822"/>
                  <a:pt x="3688410" y="1031334"/>
                  <a:pt x="3686919" y="1031047"/>
                </a:cubicBezTo>
                <a:cubicBezTo>
                  <a:pt x="3685427" y="1030760"/>
                  <a:pt x="3684166" y="1030101"/>
                  <a:pt x="3683133" y="1029068"/>
                </a:cubicBezTo>
                <a:cubicBezTo>
                  <a:pt x="3682101" y="1028036"/>
                  <a:pt x="3681326" y="1026372"/>
                  <a:pt x="3680810" y="1024078"/>
                </a:cubicBezTo>
                <a:cubicBezTo>
                  <a:pt x="3680294" y="1021783"/>
                  <a:pt x="3679806" y="1013782"/>
                  <a:pt x="3679347" y="1000072"/>
                </a:cubicBezTo>
                <a:cubicBezTo>
                  <a:pt x="3678888" y="986363"/>
                  <a:pt x="3678659" y="978247"/>
                  <a:pt x="3678659" y="975723"/>
                </a:cubicBezTo>
                <a:lnTo>
                  <a:pt x="3678659" y="945780"/>
                </a:lnTo>
                <a:cubicBezTo>
                  <a:pt x="3678659" y="936603"/>
                  <a:pt x="3678917" y="930608"/>
                  <a:pt x="3679433" y="927798"/>
                </a:cubicBezTo>
                <a:cubicBezTo>
                  <a:pt x="3679950" y="924987"/>
                  <a:pt x="3681470" y="921947"/>
                  <a:pt x="3683993" y="918677"/>
                </a:cubicBezTo>
                <a:cubicBezTo>
                  <a:pt x="3686517" y="915408"/>
                  <a:pt x="3690418" y="911909"/>
                  <a:pt x="3695695" y="908180"/>
                </a:cubicBezTo>
                <a:cubicBezTo>
                  <a:pt x="3700972" y="904452"/>
                  <a:pt x="3705733" y="901985"/>
                  <a:pt x="3709978" y="900781"/>
                </a:cubicBezTo>
                <a:cubicBezTo>
                  <a:pt x="3714223" y="899576"/>
                  <a:pt x="3719328" y="898974"/>
                  <a:pt x="3725293" y="898974"/>
                </a:cubicBezTo>
                <a:cubicBezTo>
                  <a:pt x="3732750" y="898974"/>
                  <a:pt x="3739175" y="900322"/>
                  <a:pt x="3744567" y="903018"/>
                </a:cubicBezTo>
                <a:cubicBezTo>
                  <a:pt x="3749958" y="905714"/>
                  <a:pt x="3754260" y="909500"/>
                  <a:pt x="3757473" y="914375"/>
                </a:cubicBezTo>
                <a:cubicBezTo>
                  <a:pt x="3760685" y="919251"/>
                  <a:pt x="3762606" y="924672"/>
                  <a:pt x="3763237" y="930637"/>
                </a:cubicBezTo>
                <a:cubicBezTo>
                  <a:pt x="3763869" y="936603"/>
                  <a:pt x="3764184" y="946354"/>
                  <a:pt x="3764184" y="959891"/>
                </a:cubicBezTo>
                <a:lnTo>
                  <a:pt x="3764184" y="982434"/>
                </a:lnTo>
                <a:cubicBezTo>
                  <a:pt x="3764184" y="1006411"/>
                  <a:pt x="3763438" y="1025856"/>
                  <a:pt x="3761947" y="1040770"/>
                </a:cubicBezTo>
                <a:lnTo>
                  <a:pt x="3764012" y="1042663"/>
                </a:lnTo>
                <a:cubicBezTo>
                  <a:pt x="3777778" y="1041745"/>
                  <a:pt x="3786153" y="1041286"/>
                  <a:pt x="3789136" y="1041286"/>
                </a:cubicBezTo>
                <a:cubicBezTo>
                  <a:pt x="3794298" y="1041286"/>
                  <a:pt x="3804164" y="1041745"/>
                  <a:pt x="3818734" y="1042663"/>
                </a:cubicBezTo>
                <a:lnTo>
                  <a:pt x="3820111" y="1041286"/>
                </a:lnTo>
                <a:lnTo>
                  <a:pt x="3820111" y="1033887"/>
                </a:lnTo>
                <a:lnTo>
                  <a:pt x="3818734" y="1032510"/>
                </a:lnTo>
                <a:cubicBezTo>
                  <a:pt x="3806688" y="1032510"/>
                  <a:pt x="3799576" y="1031477"/>
                  <a:pt x="3797396" y="1029412"/>
                </a:cubicBezTo>
                <a:cubicBezTo>
                  <a:pt x="3795216" y="1027347"/>
                  <a:pt x="3794011" y="1020866"/>
                  <a:pt x="3793782" y="1009967"/>
                </a:cubicBezTo>
                <a:cubicBezTo>
                  <a:pt x="3793209" y="983352"/>
                  <a:pt x="3792922" y="969069"/>
                  <a:pt x="3792922" y="967119"/>
                </a:cubicBezTo>
                <a:lnTo>
                  <a:pt x="3792922" y="936832"/>
                </a:lnTo>
                <a:cubicBezTo>
                  <a:pt x="3792922" y="927081"/>
                  <a:pt x="3792119" y="918878"/>
                  <a:pt x="3790513" y="912224"/>
                </a:cubicBezTo>
                <a:cubicBezTo>
                  <a:pt x="3788907" y="905570"/>
                  <a:pt x="3786010" y="899806"/>
                  <a:pt x="3781822" y="894930"/>
                </a:cubicBezTo>
                <a:cubicBezTo>
                  <a:pt x="3777635" y="890054"/>
                  <a:pt x="3771440" y="885838"/>
                  <a:pt x="3763237" y="882282"/>
                </a:cubicBezTo>
                <a:cubicBezTo>
                  <a:pt x="3755035" y="878725"/>
                  <a:pt x="3746574" y="876947"/>
                  <a:pt x="3737855" y="876947"/>
                </a:cubicBezTo>
                <a:close/>
                <a:moveTo>
                  <a:pt x="3430474" y="876947"/>
                </a:moveTo>
                <a:cubicBezTo>
                  <a:pt x="3425885" y="876947"/>
                  <a:pt x="3421411" y="877750"/>
                  <a:pt x="3417052" y="879356"/>
                </a:cubicBezTo>
                <a:cubicBezTo>
                  <a:pt x="3412692" y="880963"/>
                  <a:pt x="3408878" y="883228"/>
                  <a:pt x="3405608" y="886154"/>
                </a:cubicBezTo>
                <a:cubicBezTo>
                  <a:pt x="3402339" y="889079"/>
                  <a:pt x="3398582" y="893238"/>
                  <a:pt x="3394337" y="898630"/>
                </a:cubicBezTo>
                <a:lnTo>
                  <a:pt x="3381431" y="914978"/>
                </a:lnTo>
                <a:cubicBezTo>
                  <a:pt x="3381775" y="897999"/>
                  <a:pt x="3382291" y="886182"/>
                  <a:pt x="3382979" y="879529"/>
                </a:cubicBezTo>
                <a:lnTo>
                  <a:pt x="3379710" y="877291"/>
                </a:lnTo>
                <a:cubicBezTo>
                  <a:pt x="3364681" y="883257"/>
                  <a:pt x="3346211" y="887559"/>
                  <a:pt x="3324299" y="890198"/>
                </a:cubicBezTo>
                <a:lnTo>
                  <a:pt x="3322922" y="891574"/>
                </a:lnTo>
                <a:lnTo>
                  <a:pt x="3322922" y="898974"/>
                </a:lnTo>
                <a:lnTo>
                  <a:pt x="3324471" y="900351"/>
                </a:lnTo>
                <a:lnTo>
                  <a:pt x="3338926" y="900523"/>
                </a:lnTo>
                <a:cubicBezTo>
                  <a:pt x="3343400" y="900523"/>
                  <a:pt x="3346383" y="900953"/>
                  <a:pt x="3347874" y="901813"/>
                </a:cubicBezTo>
                <a:cubicBezTo>
                  <a:pt x="3349366" y="902674"/>
                  <a:pt x="3350255" y="904022"/>
                  <a:pt x="3350542" y="905857"/>
                </a:cubicBezTo>
                <a:cubicBezTo>
                  <a:pt x="3350829" y="907693"/>
                  <a:pt x="3351202" y="912568"/>
                  <a:pt x="3351660" y="920484"/>
                </a:cubicBezTo>
                <a:cubicBezTo>
                  <a:pt x="3352119" y="928400"/>
                  <a:pt x="3352349" y="934652"/>
                  <a:pt x="3352349" y="939241"/>
                </a:cubicBezTo>
                <a:lnTo>
                  <a:pt x="3352349" y="973141"/>
                </a:lnTo>
                <a:cubicBezTo>
                  <a:pt x="3352349" y="979566"/>
                  <a:pt x="3352090" y="989059"/>
                  <a:pt x="3351574" y="1001621"/>
                </a:cubicBezTo>
                <a:cubicBezTo>
                  <a:pt x="3351058" y="1014183"/>
                  <a:pt x="3350599" y="1021583"/>
                  <a:pt x="3350198" y="1023820"/>
                </a:cubicBezTo>
                <a:cubicBezTo>
                  <a:pt x="3349796" y="1026057"/>
                  <a:pt x="3349051" y="1027720"/>
                  <a:pt x="3347961" y="1028810"/>
                </a:cubicBezTo>
                <a:cubicBezTo>
                  <a:pt x="3346871" y="1029900"/>
                  <a:pt x="3345609" y="1030617"/>
                  <a:pt x="3344175" y="1030961"/>
                </a:cubicBezTo>
                <a:cubicBezTo>
                  <a:pt x="3342741" y="1031305"/>
                  <a:pt x="3336460" y="1031822"/>
                  <a:pt x="3325332" y="1032510"/>
                </a:cubicBezTo>
                <a:lnTo>
                  <a:pt x="3323783" y="1033887"/>
                </a:lnTo>
                <a:lnTo>
                  <a:pt x="3323783" y="1041114"/>
                </a:lnTo>
                <a:lnTo>
                  <a:pt x="3325332" y="1042663"/>
                </a:lnTo>
                <a:cubicBezTo>
                  <a:pt x="3339672" y="1041745"/>
                  <a:pt x="3353439" y="1041286"/>
                  <a:pt x="3366631" y="1041286"/>
                </a:cubicBezTo>
                <a:cubicBezTo>
                  <a:pt x="3383266" y="1041286"/>
                  <a:pt x="3399213" y="1041745"/>
                  <a:pt x="3414470" y="1042663"/>
                </a:cubicBezTo>
                <a:lnTo>
                  <a:pt x="3416019" y="1041114"/>
                </a:lnTo>
                <a:lnTo>
                  <a:pt x="3416019" y="1033887"/>
                </a:lnTo>
                <a:lnTo>
                  <a:pt x="3414470" y="1032510"/>
                </a:lnTo>
                <a:cubicBezTo>
                  <a:pt x="3399901" y="1031707"/>
                  <a:pt x="3391727" y="1031133"/>
                  <a:pt x="3389949" y="1030789"/>
                </a:cubicBezTo>
                <a:cubicBezTo>
                  <a:pt x="3388171" y="1030445"/>
                  <a:pt x="3386737" y="1029785"/>
                  <a:pt x="3385647" y="1028810"/>
                </a:cubicBezTo>
                <a:cubicBezTo>
                  <a:pt x="3384557" y="1027835"/>
                  <a:pt x="3383754" y="1026315"/>
                  <a:pt x="3383237" y="1024250"/>
                </a:cubicBezTo>
                <a:cubicBezTo>
                  <a:pt x="3382721" y="1022185"/>
                  <a:pt x="3382234" y="1014441"/>
                  <a:pt x="3381775" y="1001019"/>
                </a:cubicBezTo>
                <a:cubicBezTo>
                  <a:pt x="3381316" y="987596"/>
                  <a:pt x="3381086" y="979164"/>
                  <a:pt x="3381086" y="975723"/>
                </a:cubicBezTo>
                <a:lnTo>
                  <a:pt x="3381086" y="956622"/>
                </a:lnTo>
                <a:cubicBezTo>
                  <a:pt x="3381086" y="946182"/>
                  <a:pt x="3381976" y="937549"/>
                  <a:pt x="3383754" y="930723"/>
                </a:cubicBezTo>
                <a:cubicBezTo>
                  <a:pt x="3385532" y="923897"/>
                  <a:pt x="3389060" y="918218"/>
                  <a:pt x="3394337" y="913687"/>
                </a:cubicBezTo>
                <a:cubicBezTo>
                  <a:pt x="3399614" y="909155"/>
                  <a:pt x="3405809" y="906890"/>
                  <a:pt x="3412922" y="906890"/>
                </a:cubicBezTo>
                <a:cubicBezTo>
                  <a:pt x="3423132" y="906890"/>
                  <a:pt x="3430532" y="912167"/>
                  <a:pt x="3435120" y="922721"/>
                </a:cubicBezTo>
                <a:lnTo>
                  <a:pt x="3442864" y="922721"/>
                </a:lnTo>
                <a:cubicBezTo>
                  <a:pt x="3443094" y="911134"/>
                  <a:pt x="3444126" y="897712"/>
                  <a:pt x="3445962" y="882454"/>
                </a:cubicBezTo>
                <a:lnTo>
                  <a:pt x="3444757" y="880045"/>
                </a:lnTo>
                <a:cubicBezTo>
                  <a:pt x="3440283" y="877980"/>
                  <a:pt x="3435522" y="876947"/>
                  <a:pt x="3430474" y="876947"/>
                </a:cubicBezTo>
                <a:close/>
                <a:moveTo>
                  <a:pt x="1877899" y="876947"/>
                </a:moveTo>
                <a:cubicBezTo>
                  <a:pt x="1873310" y="876947"/>
                  <a:pt x="1868836" y="877750"/>
                  <a:pt x="1864477" y="879356"/>
                </a:cubicBezTo>
                <a:cubicBezTo>
                  <a:pt x="1860118" y="880963"/>
                  <a:pt x="1856303" y="883228"/>
                  <a:pt x="1853034" y="886154"/>
                </a:cubicBezTo>
                <a:cubicBezTo>
                  <a:pt x="1849764" y="889079"/>
                  <a:pt x="1846007" y="893238"/>
                  <a:pt x="1841762" y="898630"/>
                </a:cubicBezTo>
                <a:lnTo>
                  <a:pt x="1828856" y="914978"/>
                </a:lnTo>
                <a:cubicBezTo>
                  <a:pt x="1829200" y="897999"/>
                  <a:pt x="1829716" y="886182"/>
                  <a:pt x="1830405" y="879529"/>
                </a:cubicBezTo>
                <a:lnTo>
                  <a:pt x="1827135" y="877291"/>
                </a:lnTo>
                <a:cubicBezTo>
                  <a:pt x="1812106" y="883257"/>
                  <a:pt x="1793636" y="887559"/>
                  <a:pt x="1771724" y="890198"/>
                </a:cubicBezTo>
                <a:lnTo>
                  <a:pt x="1770348" y="891574"/>
                </a:lnTo>
                <a:lnTo>
                  <a:pt x="1770348" y="898974"/>
                </a:lnTo>
                <a:lnTo>
                  <a:pt x="1771896" y="900351"/>
                </a:lnTo>
                <a:lnTo>
                  <a:pt x="1786351" y="900523"/>
                </a:lnTo>
                <a:cubicBezTo>
                  <a:pt x="1790826" y="900523"/>
                  <a:pt x="1793808" y="900953"/>
                  <a:pt x="1795300" y="901813"/>
                </a:cubicBezTo>
                <a:cubicBezTo>
                  <a:pt x="1796791" y="902674"/>
                  <a:pt x="1797680" y="904022"/>
                  <a:pt x="1797967" y="905857"/>
                </a:cubicBezTo>
                <a:cubicBezTo>
                  <a:pt x="1798254" y="907693"/>
                  <a:pt x="1798627" y="912568"/>
                  <a:pt x="1799085" y="920484"/>
                </a:cubicBezTo>
                <a:cubicBezTo>
                  <a:pt x="1799544" y="928400"/>
                  <a:pt x="1799774" y="934652"/>
                  <a:pt x="1799774" y="939241"/>
                </a:cubicBezTo>
                <a:lnTo>
                  <a:pt x="1799774" y="973141"/>
                </a:lnTo>
                <a:cubicBezTo>
                  <a:pt x="1799774" y="979566"/>
                  <a:pt x="1799516" y="989059"/>
                  <a:pt x="1798999" y="1001621"/>
                </a:cubicBezTo>
                <a:cubicBezTo>
                  <a:pt x="1798483" y="1014183"/>
                  <a:pt x="1798024" y="1021583"/>
                  <a:pt x="1797623" y="1023820"/>
                </a:cubicBezTo>
                <a:cubicBezTo>
                  <a:pt x="1797221" y="1026057"/>
                  <a:pt x="1796476" y="1027720"/>
                  <a:pt x="1795386" y="1028810"/>
                </a:cubicBezTo>
                <a:cubicBezTo>
                  <a:pt x="1794296" y="1029900"/>
                  <a:pt x="1793034" y="1030617"/>
                  <a:pt x="1791600" y="1030961"/>
                </a:cubicBezTo>
                <a:cubicBezTo>
                  <a:pt x="1790166" y="1031305"/>
                  <a:pt x="1783885" y="1031822"/>
                  <a:pt x="1772757" y="1032510"/>
                </a:cubicBezTo>
                <a:lnTo>
                  <a:pt x="1771208" y="1033887"/>
                </a:lnTo>
                <a:lnTo>
                  <a:pt x="1771208" y="1041114"/>
                </a:lnTo>
                <a:lnTo>
                  <a:pt x="1772757" y="1042663"/>
                </a:lnTo>
                <a:cubicBezTo>
                  <a:pt x="1787097" y="1041745"/>
                  <a:pt x="1800864" y="1041286"/>
                  <a:pt x="1814057" y="1041286"/>
                </a:cubicBezTo>
                <a:cubicBezTo>
                  <a:pt x="1830691" y="1041286"/>
                  <a:pt x="1846638" y="1041745"/>
                  <a:pt x="1861896" y="1042663"/>
                </a:cubicBezTo>
                <a:lnTo>
                  <a:pt x="1863444" y="1041114"/>
                </a:lnTo>
                <a:lnTo>
                  <a:pt x="1863444" y="1033887"/>
                </a:lnTo>
                <a:lnTo>
                  <a:pt x="1861896" y="1032510"/>
                </a:lnTo>
                <a:cubicBezTo>
                  <a:pt x="1847326" y="1031707"/>
                  <a:pt x="1839152" y="1031133"/>
                  <a:pt x="1837374" y="1030789"/>
                </a:cubicBezTo>
                <a:cubicBezTo>
                  <a:pt x="1835596" y="1030445"/>
                  <a:pt x="1834162" y="1029785"/>
                  <a:pt x="1833072" y="1028810"/>
                </a:cubicBezTo>
                <a:cubicBezTo>
                  <a:pt x="1831982" y="1027835"/>
                  <a:pt x="1831179" y="1026315"/>
                  <a:pt x="1830663" y="1024250"/>
                </a:cubicBezTo>
                <a:cubicBezTo>
                  <a:pt x="1830146" y="1022185"/>
                  <a:pt x="1829659" y="1014441"/>
                  <a:pt x="1829200" y="1001019"/>
                </a:cubicBezTo>
                <a:cubicBezTo>
                  <a:pt x="1828741" y="987596"/>
                  <a:pt x="1828512" y="979164"/>
                  <a:pt x="1828512" y="975723"/>
                </a:cubicBezTo>
                <a:lnTo>
                  <a:pt x="1828512" y="956622"/>
                </a:lnTo>
                <a:cubicBezTo>
                  <a:pt x="1828512" y="946182"/>
                  <a:pt x="1829401" y="937549"/>
                  <a:pt x="1831179" y="930723"/>
                </a:cubicBezTo>
                <a:cubicBezTo>
                  <a:pt x="1832957" y="923897"/>
                  <a:pt x="1836485" y="918218"/>
                  <a:pt x="1841762" y="913687"/>
                </a:cubicBezTo>
                <a:cubicBezTo>
                  <a:pt x="1847039" y="909155"/>
                  <a:pt x="1853234" y="906890"/>
                  <a:pt x="1860347" y="906890"/>
                </a:cubicBezTo>
                <a:cubicBezTo>
                  <a:pt x="1870557" y="906890"/>
                  <a:pt x="1877957" y="912167"/>
                  <a:pt x="1882546" y="922721"/>
                </a:cubicBezTo>
                <a:lnTo>
                  <a:pt x="1890289" y="922721"/>
                </a:lnTo>
                <a:cubicBezTo>
                  <a:pt x="1890519" y="911134"/>
                  <a:pt x="1891551" y="897712"/>
                  <a:pt x="1893387" y="882454"/>
                </a:cubicBezTo>
                <a:lnTo>
                  <a:pt x="1892182" y="880045"/>
                </a:lnTo>
                <a:cubicBezTo>
                  <a:pt x="1887708" y="877980"/>
                  <a:pt x="1882947" y="876947"/>
                  <a:pt x="1877899" y="876947"/>
                </a:cubicBezTo>
                <a:close/>
                <a:moveTo>
                  <a:pt x="1384320" y="876947"/>
                </a:moveTo>
                <a:cubicBezTo>
                  <a:pt x="1378240" y="876947"/>
                  <a:pt x="1372446" y="877750"/>
                  <a:pt x="1366940" y="879356"/>
                </a:cubicBezTo>
                <a:cubicBezTo>
                  <a:pt x="1361433" y="880963"/>
                  <a:pt x="1357934" y="882368"/>
                  <a:pt x="1356443" y="883572"/>
                </a:cubicBezTo>
                <a:cubicBezTo>
                  <a:pt x="1354951" y="884777"/>
                  <a:pt x="1351911" y="887502"/>
                  <a:pt x="1347322" y="891746"/>
                </a:cubicBezTo>
                <a:lnTo>
                  <a:pt x="1330975" y="906718"/>
                </a:lnTo>
                <a:cubicBezTo>
                  <a:pt x="1331204" y="896163"/>
                  <a:pt x="1331663" y="887100"/>
                  <a:pt x="1332351" y="879529"/>
                </a:cubicBezTo>
                <a:lnTo>
                  <a:pt x="1329082" y="877291"/>
                </a:lnTo>
                <a:cubicBezTo>
                  <a:pt x="1314053" y="883257"/>
                  <a:pt x="1295583" y="887559"/>
                  <a:pt x="1273671" y="890198"/>
                </a:cubicBezTo>
                <a:lnTo>
                  <a:pt x="1272294" y="891574"/>
                </a:lnTo>
                <a:lnTo>
                  <a:pt x="1272294" y="898974"/>
                </a:lnTo>
                <a:lnTo>
                  <a:pt x="1273843" y="900351"/>
                </a:lnTo>
                <a:lnTo>
                  <a:pt x="1288298" y="900523"/>
                </a:lnTo>
                <a:cubicBezTo>
                  <a:pt x="1292772" y="900523"/>
                  <a:pt x="1295755" y="900953"/>
                  <a:pt x="1297246" y="901813"/>
                </a:cubicBezTo>
                <a:cubicBezTo>
                  <a:pt x="1298738" y="902674"/>
                  <a:pt x="1299627" y="904022"/>
                  <a:pt x="1299914" y="905857"/>
                </a:cubicBezTo>
                <a:cubicBezTo>
                  <a:pt x="1300200" y="907693"/>
                  <a:pt x="1300573" y="912568"/>
                  <a:pt x="1301032" y="920484"/>
                </a:cubicBezTo>
                <a:cubicBezTo>
                  <a:pt x="1301491" y="928400"/>
                  <a:pt x="1301721" y="934652"/>
                  <a:pt x="1301721" y="939241"/>
                </a:cubicBezTo>
                <a:lnTo>
                  <a:pt x="1301721" y="973141"/>
                </a:lnTo>
                <a:cubicBezTo>
                  <a:pt x="1301721" y="979566"/>
                  <a:pt x="1301462" y="989059"/>
                  <a:pt x="1300946" y="1001621"/>
                </a:cubicBezTo>
                <a:cubicBezTo>
                  <a:pt x="1300430" y="1014183"/>
                  <a:pt x="1299971" y="1021583"/>
                  <a:pt x="1299569" y="1023820"/>
                </a:cubicBezTo>
                <a:cubicBezTo>
                  <a:pt x="1299168" y="1026057"/>
                  <a:pt x="1298422" y="1027720"/>
                  <a:pt x="1297332" y="1028810"/>
                </a:cubicBezTo>
                <a:cubicBezTo>
                  <a:pt x="1296243" y="1029900"/>
                  <a:pt x="1294981" y="1030617"/>
                  <a:pt x="1293547" y="1030961"/>
                </a:cubicBezTo>
                <a:cubicBezTo>
                  <a:pt x="1292113" y="1031305"/>
                  <a:pt x="1285832" y="1031822"/>
                  <a:pt x="1274704" y="1032510"/>
                </a:cubicBezTo>
                <a:lnTo>
                  <a:pt x="1273155" y="1033887"/>
                </a:lnTo>
                <a:lnTo>
                  <a:pt x="1273155" y="1041114"/>
                </a:lnTo>
                <a:lnTo>
                  <a:pt x="1274704" y="1042663"/>
                </a:lnTo>
                <a:cubicBezTo>
                  <a:pt x="1289044" y="1041745"/>
                  <a:pt x="1302810" y="1041286"/>
                  <a:pt x="1316003" y="1041286"/>
                </a:cubicBezTo>
                <a:cubicBezTo>
                  <a:pt x="1329311" y="1041286"/>
                  <a:pt x="1343135" y="1041745"/>
                  <a:pt x="1357475" y="1042663"/>
                </a:cubicBezTo>
                <a:lnTo>
                  <a:pt x="1358852" y="1041114"/>
                </a:lnTo>
                <a:lnTo>
                  <a:pt x="1358852" y="1033887"/>
                </a:lnTo>
                <a:lnTo>
                  <a:pt x="1357303" y="1032510"/>
                </a:lnTo>
                <a:cubicBezTo>
                  <a:pt x="1346405" y="1031822"/>
                  <a:pt x="1340238" y="1031334"/>
                  <a:pt x="1338804" y="1031047"/>
                </a:cubicBezTo>
                <a:cubicBezTo>
                  <a:pt x="1337370" y="1030760"/>
                  <a:pt x="1336108" y="1030129"/>
                  <a:pt x="1335018" y="1029154"/>
                </a:cubicBezTo>
                <a:cubicBezTo>
                  <a:pt x="1333929" y="1028179"/>
                  <a:pt x="1333126" y="1026544"/>
                  <a:pt x="1332609" y="1024250"/>
                </a:cubicBezTo>
                <a:cubicBezTo>
                  <a:pt x="1332093" y="1021955"/>
                  <a:pt x="1331606" y="1013868"/>
                  <a:pt x="1331147" y="999986"/>
                </a:cubicBezTo>
                <a:cubicBezTo>
                  <a:pt x="1330688" y="986105"/>
                  <a:pt x="1330458" y="976640"/>
                  <a:pt x="1330458" y="971593"/>
                </a:cubicBezTo>
                <a:lnTo>
                  <a:pt x="1330458" y="946124"/>
                </a:lnTo>
                <a:cubicBezTo>
                  <a:pt x="1330458" y="934652"/>
                  <a:pt x="1330888" y="927195"/>
                  <a:pt x="1331749" y="923754"/>
                </a:cubicBezTo>
                <a:cubicBezTo>
                  <a:pt x="1332609" y="920312"/>
                  <a:pt x="1334846" y="916612"/>
                  <a:pt x="1338460" y="912654"/>
                </a:cubicBezTo>
                <a:cubicBezTo>
                  <a:pt x="1342074" y="908697"/>
                  <a:pt x="1346720" y="905370"/>
                  <a:pt x="1352399" y="902674"/>
                </a:cubicBezTo>
                <a:cubicBezTo>
                  <a:pt x="1358078" y="899978"/>
                  <a:pt x="1364358" y="898630"/>
                  <a:pt x="1371242" y="898630"/>
                </a:cubicBezTo>
                <a:cubicBezTo>
                  <a:pt x="1380075" y="898630"/>
                  <a:pt x="1387418" y="901039"/>
                  <a:pt x="1393268" y="905857"/>
                </a:cubicBezTo>
                <a:cubicBezTo>
                  <a:pt x="1399119" y="910675"/>
                  <a:pt x="1402934" y="916584"/>
                  <a:pt x="1404712" y="923582"/>
                </a:cubicBezTo>
                <a:cubicBezTo>
                  <a:pt x="1406490" y="930580"/>
                  <a:pt x="1407379" y="940560"/>
                  <a:pt x="1407379" y="953524"/>
                </a:cubicBezTo>
                <a:lnTo>
                  <a:pt x="1407379" y="973141"/>
                </a:lnTo>
                <a:cubicBezTo>
                  <a:pt x="1407379" y="979566"/>
                  <a:pt x="1407121" y="989059"/>
                  <a:pt x="1406605" y="1001621"/>
                </a:cubicBezTo>
                <a:cubicBezTo>
                  <a:pt x="1406088" y="1014183"/>
                  <a:pt x="1405630" y="1021583"/>
                  <a:pt x="1405228" y="1023820"/>
                </a:cubicBezTo>
                <a:cubicBezTo>
                  <a:pt x="1404827" y="1026057"/>
                  <a:pt x="1404081" y="1027720"/>
                  <a:pt x="1402991" y="1028810"/>
                </a:cubicBezTo>
                <a:cubicBezTo>
                  <a:pt x="1401901" y="1029900"/>
                  <a:pt x="1400639" y="1030617"/>
                  <a:pt x="1399205" y="1030961"/>
                </a:cubicBezTo>
                <a:cubicBezTo>
                  <a:pt x="1397771" y="1031305"/>
                  <a:pt x="1391490" y="1031822"/>
                  <a:pt x="1380362" y="1032510"/>
                </a:cubicBezTo>
                <a:lnTo>
                  <a:pt x="1378813" y="1033887"/>
                </a:lnTo>
                <a:lnTo>
                  <a:pt x="1378813" y="1041114"/>
                </a:lnTo>
                <a:lnTo>
                  <a:pt x="1380362" y="1042663"/>
                </a:lnTo>
                <a:cubicBezTo>
                  <a:pt x="1395620" y="1041745"/>
                  <a:pt x="1409387" y="1041286"/>
                  <a:pt x="1421662" y="1041286"/>
                </a:cubicBezTo>
                <a:cubicBezTo>
                  <a:pt x="1434970" y="1041286"/>
                  <a:pt x="1448794" y="1041745"/>
                  <a:pt x="1463134" y="1042663"/>
                </a:cubicBezTo>
                <a:lnTo>
                  <a:pt x="1464511" y="1041114"/>
                </a:lnTo>
                <a:lnTo>
                  <a:pt x="1464511" y="1033887"/>
                </a:lnTo>
                <a:lnTo>
                  <a:pt x="1462962" y="1032510"/>
                </a:lnTo>
                <a:cubicBezTo>
                  <a:pt x="1452063" y="1031822"/>
                  <a:pt x="1445897" y="1031334"/>
                  <a:pt x="1444463" y="1031047"/>
                </a:cubicBezTo>
                <a:cubicBezTo>
                  <a:pt x="1443029" y="1030760"/>
                  <a:pt x="1441767" y="1030129"/>
                  <a:pt x="1440677" y="1029154"/>
                </a:cubicBezTo>
                <a:cubicBezTo>
                  <a:pt x="1439587" y="1028179"/>
                  <a:pt x="1438784" y="1026544"/>
                  <a:pt x="1438268" y="1024250"/>
                </a:cubicBezTo>
                <a:cubicBezTo>
                  <a:pt x="1437752" y="1021955"/>
                  <a:pt x="1437264" y="1013868"/>
                  <a:pt x="1436805" y="999986"/>
                </a:cubicBezTo>
                <a:cubicBezTo>
                  <a:pt x="1436346" y="986105"/>
                  <a:pt x="1436117" y="976640"/>
                  <a:pt x="1436117" y="971593"/>
                </a:cubicBezTo>
                <a:lnTo>
                  <a:pt x="1436117" y="950082"/>
                </a:lnTo>
                <a:cubicBezTo>
                  <a:pt x="1436117" y="938840"/>
                  <a:pt x="1436346" y="931125"/>
                  <a:pt x="1436805" y="926937"/>
                </a:cubicBezTo>
                <a:cubicBezTo>
                  <a:pt x="1437264" y="922750"/>
                  <a:pt x="1439645" y="918218"/>
                  <a:pt x="1443947" y="913343"/>
                </a:cubicBezTo>
                <a:cubicBezTo>
                  <a:pt x="1448249" y="908467"/>
                  <a:pt x="1453096" y="904796"/>
                  <a:pt x="1458488" y="902329"/>
                </a:cubicBezTo>
                <a:cubicBezTo>
                  <a:pt x="1463880" y="899863"/>
                  <a:pt x="1469673" y="898630"/>
                  <a:pt x="1475868" y="898630"/>
                </a:cubicBezTo>
                <a:cubicBezTo>
                  <a:pt x="1484587" y="898630"/>
                  <a:pt x="1492101" y="900953"/>
                  <a:pt x="1498411" y="905599"/>
                </a:cubicBezTo>
                <a:cubicBezTo>
                  <a:pt x="1504721" y="910245"/>
                  <a:pt x="1508736" y="916211"/>
                  <a:pt x="1510457" y="923496"/>
                </a:cubicBezTo>
                <a:cubicBezTo>
                  <a:pt x="1512177" y="930780"/>
                  <a:pt x="1513038" y="943543"/>
                  <a:pt x="1513038" y="961784"/>
                </a:cubicBezTo>
                <a:lnTo>
                  <a:pt x="1513038" y="982434"/>
                </a:lnTo>
                <a:cubicBezTo>
                  <a:pt x="1513038" y="1006411"/>
                  <a:pt x="1512292" y="1025856"/>
                  <a:pt x="1510801" y="1040770"/>
                </a:cubicBezTo>
                <a:lnTo>
                  <a:pt x="1513038" y="1042663"/>
                </a:lnTo>
                <a:cubicBezTo>
                  <a:pt x="1526804" y="1041745"/>
                  <a:pt x="1535122" y="1041286"/>
                  <a:pt x="1537990" y="1041286"/>
                </a:cubicBezTo>
                <a:cubicBezTo>
                  <a:pt x="1543152" y="1041286"/>
                  <a:pt x="1553018" y="1041745"/>
                  <a:pt x="1567588" y="1042663"/>
                </a:cubicBezTo>
                <a:lnTo>
                  <a:pt x="1568965" y="1041286"/>
                </a:lnTo>
                <a:lnTo>
                  <a:pt x="1568965" y="1033887"/>
                </a:lnTo>
                <a:lnTo>
                  <a:pt x="1567588" y="1032510"/>
                </a:lnTo>
                <a:cubicBezTo>
                  <a:pt x="1555657" y="1032510"/>
                  <a:pt x="1548602" y="1031477"/>
                  <a:pt x="1546422" y="1029412"/>
                </a:cubicBezTo>
                <a:cubicBezTo>
                  <a:pt x="1544242" y="1027347"/>
                  <a:pt x="1543038" y="1020866"/>
                  <a:pt x="1542808" y="1009967"/>
                </a:cubicBezTo>
                <a:cubicBezTo>
                  <a:pt x="1542120" y="983352"/>
                  <a:pt x="1541776" y="969069"/>
                  <a:pt x="1541776" y="967119"/>
                </a:cubicBezTo>
                <a:lnTo>
                  <a:pt x="1541776" y="949050"/>
                </a:lnTo>
                <a:cubicBezTo>
                  <a:pt x="1541776" y="936201"/>
                  <a:pt x="1541403" y="926106"/>
                  <a:pt x="1540657" y="918763"/>
                </a:cubicBezTo>
                <a:cubicBezTo>
                  <a:pt x="1539911" y="911421"/>
                  <a:pt x="1537301" y="904595"/>
                  <a:pt x="1532827" y="898286"/>
                </a:cubicBezTo>
                <a:cubicBezTo>
                  <a:pt x="1528353" y="891976"/>
                  <a:pt x="1522330" y="886871"/>
                  <a:pt x="1514759" y="882970"/>
                </a:cubicBezTo>
                <a:cubicBezTo>
                  <a:pt x="1507187" y="879070"/>
                  <a:pt x="1498870" y="877119"/>
                  <a:pt x="1489807" y="877119"/>
                </a:cubicBezTo>
                <a:cubicBezTo>
                  <a:pt x="1484185" y="877119"/>
                  <a:pt x="1478564" y="877951"/>
                  <a:pt x="1472943" y="879615"/>
                </a:cubicBezTo>
                <a:cubicBezTo>
                  <a:pt x="1467321" y="881278"/>
                  <a:pt x="1463220" y="882913"/>
                  <a:pt x="1460639" y="884519"/>
                </a:cubicBezTo>
                <a:cubicBezTo>
                  <a:pt x="1458057" y="886125"/>
                  <a:pt x="1449023" y="894270"/>
                  <a:pt x="1433536" y="908955"/>
                </a:cubicBezTo>
                <a:cubicBezTo>
                  <a:pt x="1429406" y="898974"/>
                  <a:pt x="1423039" y="891144"/>
                  <a:pt x="1414435" y="885465"/>
                </a:cubicBezTo>
                <a:cubicBezTo>
                  <a:pt x="1405830" y="879787"/>
                  <a:pt x="1395792" y="876947"/>
                  <a:pt x="1384320" y="876947"/>
                </a:cubicBezTo>
                <a:close/>
                <a:moveTo>
                  <a:pt x="1069995" y="876947"/>
                </a:moveTo>
                <a:cubicBezTo>
                  <a:pt x="1063915" y="876947"/>
                  <a:pt x="1058121" y="877750"/>
                  <a:pt x="1052615" y="879356"/>
                </a:cubicBezTo>
                <a:cubicBezTo>
                  <a:pt x="1047108" y="880963"/>
                  <a:pt x="1043609" y="882368"/>
                  <a:pt x="1042118" y="883572"/>
                </a:cubicBezTo>
                <a:cubicBezTo>
                  <a:pt x="1040626" y="884777"/>
                  <a:pt x="1037586" y="887502"/>
                  <a:pt x="1032997" y="891746"/>
                </a:cubicBezTo>
                <a:lnTo>
                  <a:pt x="1016649" y="906718"/>
                </a:lnTo>
                <a:cubicBezTo>
                  <a:pt x="1016879" y="896163"/>
                  <a:pt x="1017338" y="887100"/>
                  <a:pt x="1018026" y="879529"/>
                </a:cubicBezTo>
                <a:lnTo>
                  <a:pt x="1014757" y="877291"/>
                </a:lnTo>
                <a:cubicBezTo>
                  <a:pt x="999728" y="883257"/>
                  <a:pt x="981258" y="887559"/>
                  <a:pt x="959346" y="890198"/>
                </a:cubicBezTo>
                <a:lnTo>
                  <a:pt x="957969" y="891574"/>
                </a:lnTo>
                <a:lnTo>
                  <a:pt x="957969" y="898974"/>
                </a:lnTo>
                <a:lnTo>
                  <a:pt x="959518" y="900351"/>
                </a:lnTo>
                <a:lnTo>
                  <a:pt x="973973" y="900523"/>
                </a:lnTo>
                <a:cubicBezTo>
                  <a:pt x="978447" y="900523"/>
                  <a:pt x="981430" y="900953"/>
                  <a:pt x="982921" y="901813"/>
                </a:cubicBezTo>
                <a:cubicBezTo>
                  <a:pt x="984413" y="902674"/>
                  <a:pt x="985302" y="904022"/>
                  <a:pt x="985589" y="905857"/>
                </a:cubicBezTo>
                <a:cubicBezTo>
                  <a:pt x="985875" y="907693"/>
                  <a:pt x="986248" y="912568"/>
                  <a:pt x="986707" y="920484"/>
                </a:cubicBezTo>
                <a:cubicBezTo>
                  <a:pt x="987166" y="928400"/>
                  <a:pt x="987395" y="934652"/>
                  <a:pt x="987395" y="939241"/>
                </a:cubicBezTo>
                <a:lnTo>
                  <a:pt x="987395" y="973141"/>
                </a:lnTo>
                <a:cubicBezTo>
                  <a:pt x="987395" y="979566"/>
                  <a:pt x="987137" y="989059"/>
                  <a:pt x="986621" y="1001621"/>
                </a:cubicBezTo>
                <a:cubicBezTo>
                  <a:pt x="986105" y="1014183"/>
                  <a:pt x="985646" y="1021583"/>
                  <a:pt x="985244" y="1023820"/>
                </a:cubicBezTo>
                <a:cubicBezTo>
                  <a:pt x="984843" y="1026057"/>
                  <a:pt x="984097" y="1027720"/>
                  <a:pt x="983007" y="1028810"/>
                </a:cubicBezTo>
                <a:cubicBezTo>
                  <a:pt x="981918" y="1029900"/>
                  <a:pt x="980656" y="1030617"/>
                  <a:pt x="979222" y="1030961"/>
                </a:cubicBezTo>
                <a:cubicBezTo>
                  <a:pt x="977788" y="1031305"/>
                  <a:pt x="971507" y="1031822"/>
                  <a:pt x="960379" y="1032510"/>
                </a:cubicBezTo>
                <a:lnTo>
                  <a:pt x="958830" y="1033887"/>
                </a:lnTo>
                <a:lnTo>
                  <a:pt x="958830" y="1041114"/>
                </a:lnTo>
                <a:lnTo>
                  <a:pt x="960379" y="1042663"/>
                </a:lnTo>
                <a:cubicBezTo>
                  <a:pt x="974719" y="1041745"/>
                  <a:pt x="988485" y="1041286"/>
                  <a:pt x="1001678" y="1041286"/>
                </a:cubicBezTo>
                <a:cubicBezTo>
                  <a:pt x="1014986" y="1041286"/>
                  <a:pt x="1028810" y="1041745"/>
                  <a:pt x="1043150" y="1042663"/>
                </a:cubicBezTo>
                <a:lnTo>
                  <a:pt x="1044527" y="1041114"/>
                </a:lnTo>
                <a:lnTo>
                  <a:pt x="1044527" y="1033887"/>
                </a:lnTo>
                <a:lnTo>
                  <a:pt x="1042978" y="1032510"/>
                </a:lnTo>
                <a:cubicBezTo>
                  <a:pt x="1032080" y="1031822"/>
                  <a:pt x="1025913" y="1031334"/>
                  <a:pt x="1024479" y="1031047"/>
                </a:cubicBezTo>
                <a:cubicBezTo>
                  <a:pt x="1023045" y="1030760"/>
                  <a:pt x="1021783" y="1030129"/>
                  <a:pt x="1020693" y="1029154"/>
                </a:cubicBezTo>
                <a:cubicBezTo>
                  <a:pt x="1019604" y="1028179"/>
                  <a:pt x="1018801" y="1026544"/>
                  <a:pt x="1018284" y="1024250"/>
                </a:cubicBezTo>
                <a:cubicBezTo>
                  <a:pt x="1017768" y="1021955"/>
                  <a:pt x="1017280" y="1013868"/>
                  <a:pt x="1016822" y="999986"/>
                </a:cubicBezTo>
                <a:cubicBezTo>
                  <a:pt x="1016363" y="986105"/>
                  <a:pt x="1016133" y="976640"/>
                  <a:pt x="1016133" y="971593"/>
                </a:cubicBezTo>
                <a:lnTo>
                  <a:pt x="1016133" y="946124"/>
                </a:lnTo>
                <a:cubicBezTo>
                  <a:pt x="1016133" y="934652"/>
                  <a:pt x="1016563" y="927195"/>
                  <a:pt x="1017424" y="923754"/>
                </a:cubicBezTo>
                <a:cubicBezTo>
                  <a:pt x="1018284" y="920312"/>
                  <a:pt x="1020521" y="916612"/>
                  <a:pt x="1024135" y="912654"/>
                </a:cubicBezTo>
                <a:cubicBezTo>
                  <a:pt x="1027749" y="908697"/>
                  <a:pt x="1032395" y="905370"/>
                  <a:pt x="1038074" y="902674"/>
                </a:cubicBezTo>
                <a:cubicBezTo>
                  <a:pt x="1043752" y="899978"/>
                  <a:pt x="1050034" y="898630"/>
                  <a:pt x="1056917" y="898630"/>
                </a:cubicBezTo>
                <a:cubicBezTo>
                  <a:pt x="1065750" y="898630"/>
                  <a:pt x="1073093" y="901039"/>
                  <a:pt x="1078943" y="905857"/>
                </a:cubicBezTo>
                <a:cubicBezTo>
                  <a:pt x="1084794" y="910675"/>
                  <a:pt x="1088609" y="916584"/>
                  <a:pt x="1090387" y="923582"/>
                </a:cubicBezTo>
                <a:cubicBezTo>
                  <a:pt x="1092165" y="930580"/>
                  <a:pt x="1093054" y="940560"/>
                  <a:pt x="1093054" y="953524"/>
                </a:cubicBezTo>
                <a:lnTo>
                  <a:pt x="1093054" y="973141"/>
                </a:lnTo>
                <a:cubicBezTo>
                  <a:pt x="1093054" y="979566"/>
                  <a:pt x="1092796" y="989059"/>
                  <a:pt x="1092280" y="1001621"/>
                </a:cubicBezTo>
                <a:cubicBezTo>
                  <a:pt x="1091764" y="1014183"/>
                  <a:pt x="1091305" y="1021583"/>
                  <a:pt x="1090903" y="1023820"/>
                </a:cubicBezTo>
                <a:cubicBezTo>
                  <a:pt x="1090502" y="1026057"/>
                  <a:pt x="1089756" y="1027720"/>
                  <a:pt x="1088666" y="1028810"/>
                </a:cubicBezTo>
                <a:cubicBezTo>
                  <a:pt x="1087576" y="1029900"/>
                  <a:pt x="1086314" y="1030617"/>
                  <a:pt x="1084880" y="1030961"/>
                </a:cubicBezTo>
                <a:cubicBezTo>
                  <a:pt x="1083446" y="1031305"/>
                  <a:pt x="1077165" y="1031822"/>
                  <a:pt x="1066037" y="1032510"/>
                </a:cubicBezTo>
                <a:lnTo>
                  <a:pt x="1064488" y="1033887"/>
                </a:lnTo>
                <a:lnTo>
                  <a:pt x="1064488" y="1041114"/>
                </a:lnTo>
                <a:lnTo>
                  <a:pt x="1066037" y="1042663"/>
                </a:lnTo>
                <a:cubicBezTo>
                  <a:pt x="1081295" y="1041745"/>
                  <a:pt x="1095062" y="1041286"/>
                  <a:pt x="1107337" y="1041286"/>
                </a:cubicBezTo>
                <a:cubicBezTo>
                  <a:pt x="1120645" y="1041286"/>
                  <a:pt x="1134469" y="1041745"/>
                  <a:pt x="1148809" y="1042663"/>
                </a:cubicBezTo>
                <a:lnTo>
                  <a:pt x="1150186" y="1041114"/>
                </a:lnTo>
                <a:lnTo>
                  <a:pt x="1150186" y="1033887"/>
                </a:lnTo>
                <a:lnTo>
                  <a:pt x="1148637" y="1032510"/>
                </a:lnTo>
                <a:cubicBezTo>
                  <a:pt x="1137738" y="1031822"/>
                  <a:pt x="1131572" y="1031334"/>
                  <a:pt x="1130138" y="1031047"/>
                </a:cubicBezTo>
                <a:cubicBezTo>
                  <a:pt x="1128704" y="1030760"/>
                  <a:pt x="1127442" y="1030129"/>
                  <a:pt x="1126352" y="1029154"/>
                </a:cubicBezTo>
                <a:cubicBezTo>
                  <a:pt x="1125262" y="1028179"/>
                  <a:pt x="1124459" y="1026544"/>
                  <a:pt x="1123943" y="1024250"/>
                </a:cubicBezTo>
                <a:cubicBezTo>
                  <a:pt x="1123427" y="1021955"/>
                  <a:pt x="1122939" y="1013868"/>
                  <a:pt x="1122480" y="999986"/>
                </a:cubicBezTo>
                <a:cubicBezTo>
                  <a:pt x="1122021" y="986105"/>
                  <a:pt x="1121792" y="976640"/>
                  <a:pt x="1121792" y="971593"/>
                </a:cubicBezTo>
                <a:lnTo>
                  <a:pt x="1121792" y="950082"/>
                </a:lnTo>
                <a:cubicBezTo>
                  <a:pt x="1121792" y="938840"/>
                  <a:pt x="1122021" y="931125"/>
                  <a:pt x="1122480" y="926937"/>
                </a:cubicBezTo>
                <a:cubicBezTo>
                  <a:pt x="1122939" y="922750"/>
                  <a:pt x="1125320" y="918218"/>
                  <a:pt x="1129622" y="913343"/>
                </a:cubicBezTo>
                <a:cubicBezTo>
                  <a:pt x="1133924" y="908467"/>
                  <a:pt x="1138771" y="904796"/>
                  <a:pt x="1144163" y="902329"/>
                </a:cubicBezTo>
                <a:cubicBezTo>
                  <a:pt x="1149555" y="899863"/>
                  <a:pt x="1155348" y="898630"/>
                  <a:pt x="1161543" y="898630"/>
                </a:cubicBezTo>
                <a:cubicBezTo>
                  <a:pt x="1170262" y="898630"/>
                  <a:pt x="1177776" y="900953"/>
                  <a:pt x="1184086" y="905599"/>
                </a:cubicBezTo>
                <a:cubicBezTo>
                  <a:pt x="1190396" y="910245"/>
                  <a:pt x="1194411" y="916211"/>
                  <a:pt x="1196132" y="923496"/>
                </a:cubicBezTo>
                <a:cubicBezTo>
                  <a:pt x="1197852" y="930780"/>
                  <a:pt x="1198713" y="943543"/>
                  <a:pt x="1198713" y="961784"/>
                </a:cubicBezTo>
                <a:lnTo>
                  <a:pt x="1198713" y="982434"/>
                </a:lnTo>
                <a:cubicBezTo>
                  <a:pt x="1198713" y="1006411"/>
                  <a:pt x="1197967" y="1025856"/>
                  <a:pt x="1196476" y="1040770"/>
                </a:cubicBezTo>
                <a:lnTo>
                  <a:pt x="1198713" y="1042663"/>
                </a:lnTo>
                <a:cubicBezTo>
                  <a:pt x="1212479" y="1041745"/>
                  <a:pt x="1220797" y="1041286"/>
                  <a:pt x="1223665" y="1041286"/>
                </a:cubicBezTo>
                <a:cubicBezTo>
                  <a:pt x="1228827" y="1041286"/>
                  <a:pt x="1238693" y="1041745"/>
                  <a:pt x="1253263" y="1042663"/>
                </a:cubicBezTo>
                <a:lnTo>
                  <a:pt x="1254640" y="1041286"/>
                </a:lnTo>
                <a:lnTo>
                  <a:pt x="1254640" y="1033887"/>
                </a:lnTo>
                <a:lnTo>
                  <a:pt x="1253263" y="1032510"/>
                </a:lnTo>
                <a:cubicBezTo>
                  <a:pt x="1241332" y="1032510"/>
                  <a:pt x="1234277" y="1031477"/>
                  <a:pt x="1232097" y="1029412"/>
                </a:cubicBezTo>
                <a:cubicBezTo>
                  <a:pt x="1229917" y="1027347"/>
                  <a:pt x="1228713" y="1020866"/>
                  <a:pt x="1228483" y="1009967"/>
                </a:cubicBezTo>
                <a:cubicBezTo>
                  <a:pt x="1227795" y="983352"/>
                  <a:pt x="1227451" y="969069"/>
                  <a:pt x="1227451" y="967119"/>
                </a:cubicBezTo>
                <a:lnTo>
                  <a:pt x="1227451" y="949050"/>
                </a:lnTo>
                <a:cubicBezTo>
                  <a:pt x="1227451" y="936201"/>
                  <a:pt x="1227078" y="926106"/>
                  <a:pt x="1226332" y="918763"/>
                </a:cubicBezTo>
                <a:cubicBezTo>
                  <a:pt x="1225586" y="911421"/>
                  <a:pt x="1222976" y="904595"/>
                  <a:pt x="1218502" y="898286"/>
                </a:cubicBezTo>
                <a:cubicBezTo>
                  <a:pt x="1214028" y="891976"/>
                  <a:pt x="1208005" y="886871"/>
                  <a:pt x="1200434" y="882970"/>
                </a:cubicBezTo>
                <a:cubicBezTo>
                  <a:pt x="1192862" y="879070"/>
                  <a:pt x="1184545" y="877119"/>
                  <a:pt x="1175482" y="877119"/>
                </a:cubicBezTo>
                <a:cubicBezTo>
                  <a:pt x="1169860" y="877119"/>
                  <a:pt x="1164239" y="877951"/>
                  <a:pt x="1158618" y="879615"/>
                </a:cubicBezTo>
                <a:cubicBezTo>
                  <a:pt x="1152996" y="881278"/>
                  <a:pt x="1148895" y="882913"/>
                  <a:pt x="1146314" y="884519"/>
                </a:cubicBezTo>
                <a:cubicBezTo>
                  <a:pt x="1143732" y="886125"/>
                  <a:pt x="1134698" y="894270"/>
                  <a:pt x="1119211" y="908955"/>
                </a:cubicBezTo>
                <a:cubicBezTo>
                  <a:pt x="1115081" y="898974"/>
                  <a:pt x="1108714" y="891144"/>
                  <a:pt x="1100110" y="885465"/>
                </a:cubicBezTo>
                <a:cubicBezTo>
                  <a:pt x="1091505" y="879787"/>
                  <a:pt x="1081467" y="876947"/>
                  <a:pt x="1069995" y="876947"/>
                </a:cubicBezTo>
                <a:close/>
                <a:moveTo>
                  <a:pt x="3548741" y="876087"/>
                </a:moveTo>
                <a:cubicBezTo>
                  <a:pt x="3538646" y="876087"/>
                  <a:pt x="3529239" y="877808"/>
                  <a:pt x="3520520" y="881249"/>
                </a:cubicBezTo>
                <a:cubicBezTo>
                  <a:pt x="3511801" y="884691"/>
                  <a:pt x="3503541" y="889280"/>
                  <a:pt x="3495740" y="895016"/>
                </a:cubicBezTo>
                <a:cubicBezTo>
                  <a:pt x="3487939" y="900752"/>
                  <a:pt x="3482403" y="905972"/>
                  <a:pt x="3479134" y="910675"/>
                </a:cubicBezTo>
                <a:cubicBezTo>
                  <a:pt x="3475864" y="915379"/>
                  <a:pt x="3472738" y="922578"/>
                  <a:pt x="3469755" y="932272"/>
                </a:cubicBezTo>
                <a:cubicBezTo>
                  <a:pt x="3466773" y="941966"/>
                  <a:pt x="3465281" y="952836"/>
                  <a:pt x="3465281" y="964881"/>
                </a:cubicBezTo>
                <a:cubicBezTo>
                  <a:pt x="3465281" y="983007"/>
                  <a:pt x="3469153" y="998495"/>
                  <a:pt x="3476897" y="1011344"/>
                </a:cubicBezTo>
                <a:cubicBezTo>
                  <a:pt x="3484641" y="1024193"/>
                  <a:pt x="3494679" y="1033313"/>
                  <a:pt x="3507011" y="1038705"/>
                </a:cubicBezTo>
                <a:cubicBezTo>
                  <a:pt x="3519344" y="1044097"/>
                  <a:pt x="3532393" y="1046793"/>
                  <a:pt x="3546160" y="1046793"/>
                </a:cubicBezTo>
                <a:cubicBezTo>
                  <a:pt x="3553502" y="1046793"/>
                  <a:pt x="3561848" y="1045646"/>
                  <a:pt x="3571198" y="1043351"/>
                </a:cubicBezTo>
                <a:cubicBezTo>
                  <a:pt x="3580548" y="1041057"/>
                  <a:pt x="3591188" y="1036066"/>
                  <a:pt x="3603119" y="1028380"/>
                </a:cubicBezTo>
                <a:lnTo>
                  <a:pt x="3608626" y="1015990"/>
                </a:lnTo>
                <a:lnTo>
                  <a:pt x="3605873" y="1013065"/>
                </a:lnTo>
                <a:cubicBezTo>
                  <a:pt x="3597613" y="1017998"/>
                  <a:pt x="3589783" y="1021841"/>
                  <a:pt x="3582383" y="1024594"/>
                </a:cubicBezTo>
                <a:cubicBezTo>
                  <a:pt x="3574984" y="1027347"/>
                  <a:pt x="3567269" y="1028724"/>
                  <a:pt x="3559238" y="1028724"/>
                </a:cubicBezTo>
                <a:cubicBezTo>
                  <a:pt x="3542259" y="1028724"/>
                  <a:pt x="3527919" y="1023103"/>
                  <a:pt x="3516218" y="1011860"/>
                </a:cubicBezTo>
                <a:cubicBezTo>
                  <a:pt x="3504516" y="1000617"/>
                  <a:pt x="3498550" y="983122"/>
                  <a:pt x="3498321" y="959375"/>
                </a:cubicBezTo>
                <a:lnTo>
                  <a:pt x="3553560" y="959375"/>
                </a:lnTo>
                <a:cubicBezTo>
                  <a:pt x="3557804" y="959375"/>
                  <a:pt x="3566523" y="959088"/>
                  <a:pt x="3579716" y="958514"/>
                </a:cubicBezTo>
                <a:cubicBezTo>
                  <a:pt x="3592909" y="957941"/>
                  <a:pt x="3603406" y="956794"/>
                  <a:pt x="3611207" y="955073"/>
                </a:cubicBezTo>
                <a:lnTo>
                  <a:pt x="3613100" y="953180"/>
                </a:lnTo>
                <a:cubicBezTo>
                  <a:pt x="3613444" y="949853"/>
                  <a:pt x="3613616" y="946411"/>
                  <a:pt x="3613616" y="942855"/>
                </a:cubicBezTo>
                <a:cubicBezTo>
                  <a:pt x="3613616" y="931497"/>
                  <a:pt x="3611494" y="920771"/>
                  <a:pt x="3607249" y="910675"/>
                </a:cubicBezTo>
                <a:cubicBezTo>
                  <a:pt x="3603005" y="900580"/>
                  <a:pt x="3595634" y="892291"/>
                  <a:pt x="3585137" y="885810"/>
                </a:cubicBezTo>
                <a:cubicBezTo>
                  <a:pt x="3574640" y="879328"/>
                  <a:pt x="3562508" y="876087"/>
                  <a:pt x="3548741" y="876087"/>
                </a:cubicBezTo>
                <a:close/>
                <a:moveTo>
                  <a:pt x="2272391" y="876087"/>
                </a:moveTo>
                <a:cubicBezTo>
                  <a:pt x="2262296" y="876087"/>
                  <a:pt x="2252889" y="877808"/>
                  <a:pt x="2244170" y="881249"/>
                </a:cubicBezTo>
                <a:cubicBezTo>
                  <a:pt x="2235451" y="884691"/>
                  <a:pt x="2227191" y="889280"/>
                  <a:pt x="2219390" y="895016"/>
                </a:cubicBezTo>
                <a:cubicBezTo>
                  <a:pt x="2211589" y="900752"/>
                  <a:pt x="2206054" y="905972"/>
                  <a:pt x="2202784" y="910675"/>
                </a:cubicBezTo>
                <a:cubicBezTo>
                  <a:pt x="2199515" y="915379"/>
                  <a:pt x="2196388" y="922578"/>
                  <a:pt x="2193406" y="932272"/>
                </a:cubicBezTo>
                <a:cubicBezTo>
                  <a:pt x="2190423" y="941966"/>
                  <a:pt x="2188931" y="952836"/>
                  <a:pt x="2188931" y="964881"/>
                </a:cubicBezTo>
                <a:cubicBezTo>
                  <a:pt x="2188931" y="983007"/>
                  <a:pt x="2192803" y="998495"/>
                  <a:pt x="2200547" y="1011344"/>
                </a:cubicBezTo>
                <a:cubicBezTo>
                  <a:pt x="2208291" y="1024193"/>
                  <a:pt x="2218329" y="1033313"/>
                  <a:pt x="2230661" y="1038705"/>
                </a:cubicBezTo>
                <a:cubicBezTo>
                  <a:pt x="2242994" y="1044097"/>
                  <a:pt x="2256044" y="1046793"/>
                  <a:pt x="2269810" y="1046793"/>
                </a:cubicBezTo>
                <a:cubicBezTo>
                  <a:pt x="2277153" y="1046793"/>
                  <a:pt x="2285499" y="1045646"/>
                  <a:pt x="2294848" y="1043351"/>
                </a:cubicBezTo>
                <a:cubicBezTo>
                  <a:pt x="2304198" y="1041057"/>
                  <a:pt x="2314839" y="1036066"/>
                  <a:pt x="2326770" y="1028380"/>
                </a:cubicBezTo>
                <a:lnTo>
                  <a:pt x="2332276" y="1015990"/>
                </a:lnTo>
                <a:lnTo>
                  <a:pt x="2329523" y="1013065"/>
                </a:lnTo>
                <a:cubicBezTo>
                  <a:pt x="2321263" y="1017998"/>
                  <a:pt x="2313433" y="1021841"/>
                  <a:pt x="2306034" y="1024594"/>
                </a:cubicBezTo>
                <a:cubicBezTo>
                  <a:pt x="2298634" y="1027347"/>
                  <a:pt x="2290919" y="1028724"/>
                  <a:pt x="2282889" y="1028724"/>
                </a:cubicBezTo>
                <a:cubicBezTo>
                  <a:pt x="2265910" y="1028724"/>
                  <a:pt x="2251569" y="1023103"/>
                  <a:pt x="2239868" y="1011860"/>
                </a:cubicBezTo>
                <a:cubicBezTo>
                  <a:pt x="2228166" y="1000617"/>
                  <a:pt x="2222201" y="983122"/>
                  <a:pt x="2221971" y="959375"/>
                </a:cubicBezTo>
                <a:lnTo>
                  <a:pt x="2277210" y="959375"/>
                </a:lnTo>
                <a:cubicBezTo>
                  <a:pt x="2281455" y="959375"/>
                  <a:pt x="2290173" y="959088"/>
                  <a:pt x="2303366" y="958514"/>
                </a:cubicBezTo>
                <a:cubicBezTo>
                  <a:pt x="2316559" y="957941"/>
                  <a:pt x="2327056" y="956794"/>
                  <a:pt x="2334857" y="955073"/>
                </a:cubicBezTo>
                <a:lnTo>
                  <a:pt x="2336750" y="953180"/>
                </a:lnTo>
                <a:cubicBezTo>
                  <a:pt x="2337095" y="949853"/>
                  <a:pt x="2337267" y="946411"/>
                  <a:pt x="2337267" y="942855"/>
                </a:cubicBezTo>
                <a:cubicBezTo>
                  <a:pt x="2337267" y="931497"/>
                  <a:pt x="2335144" y="920771"/>
                  <a:pt x="2330900" y="910675"/>
                </a:cubicBezTo>
                <a:cubicBezTo>
                  <a:pt x="2326655" y="900580"/>
                  <a:pt x="2319284" y="892291"/>
                  <a:pt x="2308787" y="885810"/>
                </a:cubicBezTo>
                <a:cubicBezTo>
                  <a:pt x="2298290" y="879328"/>
                  <a:pt x="2286158" y="876087"/>
                  <a:pt x="2272391" y="876087"/>
                </a:cubicBezTo>
                <a:close/>
                <a:moveTo>
                  <a:pt x="4108023" y="875743"/>
                </a:moveTo>
                <a:cubicBezTo>
                  <a:pt x="4089783" y="875743"/>
                  <a:pt x="4074553" y="880360"/>
                  <a:pt x="4062336" y="889595"/>
                </a:cubicBezTo>
                <a:cubicBezTo>
                  <a:pt x="4050118" y="898830"/>
                  <a:pt x="4044009" y="911134"/>
                  <a:pt x="4044009" y="926507"/>
                </a:cubicBezTo>
                <a:cubicBezTo>
                  <a:pt x="4044009" y="932931"/>
                  <a:pt x="4045156" y="938811"/>
                  <a:pt x="4047450" y="944146"/>
                </a:cubicBezTo>
                <a:cubicBezTo>
                  <a:pt x="4049745" y="949480"/>
                  <a:pt x="4053072" y="953983"/>
                  <a:pt x="4057431" y="957654"/>
                </a:cubicBezTo>
                <a:cubicBezTo>
                  <a:pt x="4061791" y="961325"/>
                  <a:pt x="4066322" y="963935"/>
                  <a:pt x="4071026" y="965484"/>
                </a:cubicBezTo>
                <a:cubicBezTo>
                  <a:pt x="4075729" y="967033"/>
                  <a:pt x="4083989" y="969184"/>
                  <a:pt x="4095806" y="971937"/>
                </a:cubicBezTo>
                <a:cubicBezTo>
                  <a:pt x="4109572" y="975149"/>
                  <a:pt x="4119123" y="977931"/>
                  <a:pt x="4124457" y="980283"/>
                </a:cubicBezTo>
                <a:cubicBezTo>
                  <a:pt x="4129792" y="982635"/>
                  <a:pt x="4133778" y="985617"/>
                  <a:pt x="4136417" y="989231"/>
                </a:cubicBezTo>
                <a:cubicBezTo>
                  <a:pt x="4139056" y="992845"/>
                  <a:pt x="4140375" y="997118"/>
                  <a:pt x="4140375" y="1002051"/>
                </a:cubicBezTo>
                <a:cubicBezTo>
                  <a:pt x="4140375" y="1011114"/>
                  <a:pt x="4136733" y="1018915"/>
                  <a:pt x="4129448" y="1025455"/>
                </a:cubicBezTo>
                <a:cubicBezTo>
                  <a:pt x="4122163" y="1031994"/>
                  <a:pt x="4112440" y="1035263"/>
                  <a:pt x="4100280" y="1035263"/>
                </a:cubicBezTo>
                <a:cubicBezTo>
                  <a:pt x="4091790" y="1035263"/>
                  <a:pt x="4083186" y="1033571"/>
                  <a:pt x="4074467" y="1030187"/>
                </a:cubicBezTo>
                <a:cubicBezTo>
                  <a:pt x="4065749" y="1026802"/>
                  <a:pt x="4059611" y="1022414"/>
                  <a:pt x="4056054" y="1017022"/>
                </a:cubicBezTo>
                <a:cubicBezTo>
                  <a:pt x="4055137" y="1010139"/>
                  <a:pt x="4054563" y="1001879"/>
                  <a:pt x="4054334" y="992243"/>
                </a:cubicBezTo>
                <a:lnTo>
                  <a:pt x="4052785" y="990694"/>
                </a:lnTo>
                <a:lnTo>
                  <a:pt x="4045385" y="990694"/>
                </a:lnTo>
                <a:lnTo>
                  <a:pt x="4043837" y="992243"/>
                </a:lnTo>
                <a:cubicBezTo>
                  <a:pt x="4043722" y="1003829"/>
                  <a:pt x="4043607" y="1011430"/>
                  <a:pt x="4043492" y="1015044"/>
                </a:cubicBezTo>
                <a:cubicBezTo>
                  <a:pt x="4043378" y="1018657"/>
                  <a:pt x="4043034" y="1022242"/>
                  <a:pt x="4042460" y="1025799"/>
                </a:cubicBezTo>
                <a:lnTo>
                  <a:pt x="4040739" y="1037328"/>
                </a:lnTo>
                <a:lnTo>
                  <a:pt x="4041600" y="1039565"/>
                </a:lnTo>
                <a:cubicBezTo>
                  <a:pt x="4049171" y="1041516"/>
                  <a:pt x="4058320" y="1043294"/>
                  <a:pt x="4069047" y="1044900"/>
                </a:cubicBezTo>
                <a:cubicBezTo>
                  <a:pt x="4079773" y="1046506"/>
                  <a:pt x="4088750" y="1047309"/>
                  <a:pt x="4095978" y="1047309"/>
                </a:cubicBezTo>
                <a:cubicBezTo>
                  <a:pt x="4116513" y="1047309"/>
                  <a:pt x="4133320" y="1041630"/>
                  <a:pt x="4146398" y="1030273"/>
                </a:cubicBezTo>
                <a:cubicBezTo>
                  <a:pt x="4159476" y="1018915"/>
                  <a:pt x="4166015" y="1005321"/>
                  <a:pt x="4166015" y="989489"/>
                </a:cubicBezTo>
                <a:cubicBezTo>
                  <a:pt x="4166015" y="981229"/>
                  <a:pt x="4164122" y="974203"/>
                  <a:pt x="4160337" y="968409"/>
                </a:cubicBezTo>
                <a:cubicBezTo>
                  <a:pt x="4156551" y="962616"/>
                  <a:pt x="4151188" y="958285"/>
                  <a:pt x="4144247" y="955417"/>
                </a:cubicBezTo>
                <a:cubicBezTo>
                  <a:pt x="4137306" y="952549"/>
                  <a:pt x="4125805" y="949165"/>
                  <a:pt x="4109744" y="945264"/>
                </a:cubicBezTo>
                <a:lnTo>
                  <a:pt x="4090987" y="940446"/>
                </a:lnTo>
                <a:cubicBezTo>
                  <a:pt x="4086972" y="939528"/>
                  <a:pt x="4083129" y="938008"/>
                  <a:pt x="4079458" y="935886"/>
                </a:cubicBezTo>
                <a:cubicBezTo>
                  <a:pt x="4075786" y="933763"/>
                  <a:pt x="4073062" y="930981"/>
                  <a:pt x="4071284" y="927540"/>
                </a:cubicBezTo>
                <a:cubicBezTo>
                  <a:pt x="4069505" y="924098"/>
                  <a:pt x="4068617" y="920197"/>
                  <a:pt x="4068617" y="915838"/>
                </a:cubicBezTo>
                <a:cubicBezTo>
                  <a:pt x="4068617" y="909872"/>
                  <a:pt x="4070079" y="904796"/>
                  <a:pt x="4073005" y="900609"/>
                </a:cubicBezTo>
                <a:cubicBezTo>
                  <a:pt x="4075930" y="896421"/>
                  <a:pt x="4079773" y="893295"/>
                  <a:pt x="4084534" y="891230"/>
                </a:cubicBezTo>
                <a:cubicBezTo>
                  <a:pt x="4089295" y="889165"/>
                  <a:pt x="4095175" y="888133"/>
                  <a:pt x="4102173" y="888133"/>
                </a:cubicBezTo>
                <a:cubicBezTo>
                  <a:pt x="4108941" y="888133"/>
                  <a:pt x="4115365" y="889251"/>
                  <a:pt x="4121446" y="891488"/>
                </a:cubicBezTo>
                <a:cubicBezTo>
                  <a:pt x="4127526" y="893725"/>
                  <a:pt x="4132229" y="896479"/>
                  <a:pt x="4135557" y="899748"/>
                </a:cubicBezTo>
                <a:cubicBezTo>
                  <a:pt x="4138884" y="903018"/>
                  <a:pt x="4140949" y="906058"/>
                  <a:pt x="4141752" y="908869"/>
                </a:cubicBezTo>
                <a:cubicBezTo>
                  <a:pt x="4142554" y="911679"/>
                  <a:pt x="4143186" y="916584"/>
                  <a:pt x="4143644" y="923582"/>
                </a:cubicBezTo>
                <a:lnTo>
                  <a:pt x="4145193" y="925130"/>
                </a:lnTo>
                <a:lnTo>
                  <a:pt x="4152077" y="925130"/>
                </a:lnTo>
                <a:lnTo>
                  <a:pt x="4153625" y="923582"/>
                </a:lnTo>
                <a:cubicBezTo>
                  <a:pt x="4153855" y="904079"/>
                  <a:pt x="4154428" y="892033"/>
                  <a:pt x="4155346" y="887444"/>
                </a:cubicBezTo>
                <a:lnTo>
                  <a:pt x="4153797" y="885035"/>
                </a:lnTo>
                <a:cubicBezTo>
                  <a:pt x="4149094" y="883085"/>
                  <a:pt x="4142210" y="881049"/>
                  <a:pt x="4133147" y="878926"/>
                </a:cubicBezTo>
                <a:cubicBezTo>
                  <a:pt x="4124085" y="876804"/>
                  <a:pt x="4115710" y="875743"/>
                  <a:pt x="4108023" y="875743"/>
                </a:cubicBezTo>
                <a:close/>
                <a:moveTo>
                  <a:pt x="2526874" y="875743"/>
                </a:moveTo>
                <a:cubicBezTo>
                  <a:pt x="2508633" y="875743"/>
                  <a:pt x="2493404" y="880360"/>
                  <a:pt x="2481186" y="889595"/>
                </a:cubicBezTo>
                <a:cubicBezTo>
                  <a:pt x="2468968" y="898830"/>
                  <a:pt x="2462859" y="911134"/>
                  <a:pt x="2462859" y="926507"/>
                </a:cubicBezTo>
                <a:cubicBezTo>
                  <a:pt x="2462859" y="932931"/>
                  <a:pt x="2464006" y="938811"/>
                  <a:pt x="2466301" y="944146"/>
                </a:cubicBezTo>
                <a:cubicBezTo>
                  <a:pt x="2468595" y="949480"/>
                  <a:pt x="2471922" y="953983"/>
                  <a:pt x="2476281" y="957654"/>
                </a:cubicBezTo>
                <a:cubicBezTo>
                  <a:pt x="2480641" y="961325"/>
                  <a:pt x="2485172" y="963935"/>
                  <a:pt x="2489876" y="965484"/>
                </a:cubicBezTo>
                <a:cubicBezTo>
                  <a:pt x="2494579" y="967033"/>
                  <a:pt x="2502839" y="969184"/>
                  <a:pt x="2514656" y="971937"/>
                </a:cubicBezTo>
                <a:cubicBezTo>
                  <a:pt x="2528422" y="975149"/>
                  <a:pt x="2537973" y="977931"/>
                  <a:pt x="2543307" y="980283"/>
                </a:cubicBezTo>
                <a:cubicBezTo>
                  <a:pt x="2548642" y="982635"/>
                  <a:pt x="2552629" y="985617"/>
                  <a:pt x="2555267" y="989231"/>
                </a:cubicBezTo>
                <a:cubicBezTo>
                  <a:pt x="2557906" y="992845"/>
                  <a:pt x="2559225" y="997118"/>
                  <a:pt x="2559225" y="1002051"/>
                </a:cubicBezTo>
                <a:cubicBezTo>
                  <a:pt x="2559225" y="1011114"/>
                  <a:pt x="2555583" y="1018915"/>
                  <a:pt x="2548298" y="1025455"/>
                </a:cubicBezTo>
                <a:cubicBezTo>
                  <a:pt x="2541013" y="1031994"/>
                  <a:pt x="2531290" y="1035263"/>
                  <a:pt x="2519130" y="1035263"/>
                </a:cubicBezTo>
                <a:cubicBezTo>
                  <a:pt x="2510641" y="1035263"/>
                  <a:pt x="2502036" y="1033571"/>
                  <a:pt x="2493317" y="1030187"/>
                </a:cubicBezTo>
                <a:cubicBezTo>
                  <a:pt x="2484599" y="1026802"/>
                  <a:pt x="2478461" y="1022414"/>
                  <a:pt x="2474905" y="1017022"/>
                </a:cubicBezTo>
                <a:cubicBezTo>
                  <a:pt x="2473987" y="1010139"/>
                  <a:pt x="2473413" y="1001879"/>
                  <a:pt x="2473184" y="992243"/>
                </a:cubicBezTo>
                <a:lnTo>
                  <a:pt x="2471635" y="990694"/>
                </a:lnTo>
                <a:lnTo>
                  <a:pt x="2464236" y="990694"/>
                </a:lnTo>
                <a:lnTo>
                  <a:pt x="2462687" y="992243"/>
                </a:lnTo>
                <a:cubicBezTo>
                  <a:pt x="2462572" y="1003829"/>
                  <a:pt x="2462457" y="1011430"/>
                  <a:pt x="2462343" y="1015044"/>
                </a:cubicBezTo>
                <a:cubicBezTo>
                  <a:pt x="2462228" y="1018657"/>
                  <a:pt x="2461884" y="1022242"/>
                  <a:pt x="2461310" y="1025799"/>
                </a:cubicBezTo>
                <a:lnTo>
                  <a:pt x="2459589" y="1037328"/>
                </a:lnTo>
                <a:lnTo>
                  <a:pt x="2460450" y="1039565"/>
                </a:lnTo>
                <a:cubicBezTo>
                  <a:pt x="2468021" y="1041516"/>
                  <a:pt x="2477170" y="1043294"/>
                  <a:pt x="2487897" y="1044900"/>
                </a:cubicBezTo>
                <a:cubicBezTo>
                  <a:pt x="2498623" y="1046506"/>
                  <a:pt x="2507600" y="1047309"/>
                  <a:pt x="2514828" y="1047309"/>
                </a:cubicBezTo>
                <a:cubicBezTo>
                  <a:pt x="2535363" y="1047309"/>
                  <a:pt x="2552170" y="1041630"/>
                  <a:pt x="2565248" y="1030273"/>
                </a:cubicBezTo>
                <a:cubicBezTo>
                  <a:pt x="2578326" y="1018915"/>
                  <a:pt x="2584865" y="1005321"/>
                  <a:pt x="2584865" y="989489"/>
                </a:cubicBezTo>
                <a:cubicBezTo>
                  <a:pt x="2584865" y="981229"/>
                  <a:pt x="2582972" y="974203"/>
                  <a:pt x="2579187" y="968409"/>
                </a:cubicBezTo>
                <a:cubicBezTo>
                  <a:pt x="2575401" y="962616"/>
                  <a:pt x="2570037" y="958285"/>
                  <a:pt x="2563097" y="955417"/>
                </a:cubicBezTo>
                <a:cubicBezTo>
                  <a:pt x="2556156" y="952549"/>
                  <a:pt x="2544655" y="949165"/>
                  <a:pt x="2528594" y="945264"/>
                </a:cubicBezTo>
                <a:lnTo>
                  <a:pt x="2509837" y="940446"/>
                </a:lnTo>
                <a:cubicBezTo>
                  <a:pt x="2505822" y="939528"/>
                  <a:pt x="2501979" y="938008"/>
                  <a:pt x="2498308" y="935886"/>
                </a:cubicBezTo>
                <a:cubicBezTo>
                  <a:pt x="2494637" y="933763"/>
                  <a:pt x="2491912" y="930981"/>
                  <a:pt x="2490134" y="927540"/>
                </a:cubicBezTo>
                <a:cubicBezTo>
                  <a:pt x="2488356" y="924098"/>
                  <a:pt x="2487467" y="920197"/>
                  <a:pt x="2487467" y="915838"/>
                </a:cubicBezTo>
                <a:cubicBezTo>
                  <a:pt x="2487467" y="909872"/>
                  <a:pt x="2488929" y="904796"/>
                  <a:pt x="2491855" y="900609"/>
                </a:cubicBezTo>
                <a:cubicBezTo>
                  <a:pt x="2494780" y="896421"/>
                  <a:pt x="2498623" y="893295"/>
                  <a:pt x="2503384" y="891230"/>
                </a:cubicBezTo>
                <a:cubicBezTo>
                  <a:pt x="2508145" y="889165"/>
                  <a:pt x="2514025" y="888133"/>
                  <a:pt x="2521023" y="888133"/>
                </a:cubicBezTo>
                <a:cubicBezTo>
                  <a:pt x="2527791" y="888133"/>
                  <a:pt x="2534216" y="889251"/>
                  <a:pt x="2540296" y="891488"/>
                </a:cubicBezTo>
                <a:cubicBezTo>
                  <a:pt x="2546376" y="893725"/>
                  <a:pt x="2551080" y="896479"/>
                  <a:pt x="2554407" y="899748"/>
                </a:cubicBezTo>
                <a:cubicBezTo>
                  <a:pt x="2557734" y="903018"/>
                  <a:pt x="2559799" y="906058"/>
                  <a:pt x="2560602" y="908869"/>
                </a:cubicBezTo>
                <a:cubicBezTo>
                  <a:pt x="2561405" y="911679"/>
                  <a:pt x="2562036" y="916584"/>
                  <a:pt x="2562495" y="923582"/>
                </a:cubicBezTo>
                <a:lnTo>
                  <a:pt x="2564043" y="925130"/>
                </a:lnTo>
                <a:lnTo>
                  <a:pt x="2570927" y="925130"/>
                </a:lnTo>
                <a:lnTo>
                  <a:pt x="2572475" y="923582"/>
                </a:lnTo>
                <a:cubicBezTo>
                  <a:pt x="2572705" y="904079"/>
                  <a:pt x="2573279" y="892033"/>
                  <a:pt x="2574196" y="887444"/>
                </a:cubicBezTo>
                <a:lnTo>
                  <a:pt x="2572648" y="885035"/>
                </a:lnTo>
                <a:cubicBezTo>
                  <a:pt x="2567944" y="883085"/>
                  <a:pt x="2561061" y="881049"/>
                  <a:pt x="2551998" y="878926"/>
                </a:cubicBezTo>
                <a:cubicBezTo>
                  <a:pt x="2542934" y="876804"/>
                  <a:pt x="2534560" y="875743"/>
                  <a:pt x="2526874" y="875743"/>
                </a:cubicBezTo>
                <a:close/>
                <a:moveTo>
                  <a:pt x="679024" y="875743"/>
                </a:moveTo>
                <a:cubicBezTo>
                  <a:pt x="660783" y="875743"/>
                  <a:pt x="645554" y="880360"/>
                  <a:pt x="633336" y="889595"/>
                </a:cubicBezTo>
                <a:cubicBezTo>
                  <a:pt x="621118" y="898830"/>
                  <a:pt x="615009" y="911134"/>
                  <a:pt x="615009" y="926507"/>
                </a:cubicBezTo>
                <a:cubicBezTo>
                  <a:pt x="615009" y="932931"/>
                  <a:pt x="616156" y="938811"/>
                  <a:pt x="618451" y="944146"/>
                </a:cubicBezTo>
                <a:cubicBezTo>
                  <a:pt x="620745" y="949480"/>
                  <a:pt x="624072" y="953983"/>
                  <a:pt x="628431" y="957654"/>
                </a:cubicBezTo>
                <a:cubicBezTo>
                  <a:pt x="632791" y="961325"/>
                  <a:pt x="637322" y="963935"/>
                  <a:pt x="642026" y="965484"/>
                </a:cubicBezTo>
                <a:cubicBezTo>
                  <a:pt x="646729" y="967033"/>
                  <a:pt x="654989" y="969184"/>
                  <a:pt x="666806" y="971937"/>
                </a:cubicBezTo>
                <a:cubicBezTo>
                  <a:pt x="680572" y="975149"/>
                  <a:pt x="690123" y="977931"/>
                  <a:pt x="695457" y="980283"/>
                </a:cubicBezTo>
                <a:cubicBezTo>
                  <a:pt x="700792" y="982635"/>
                  <a:pt x="704779" y="985617"/>
                  <a:pt x="707417" y="989231"/>
                </a:cubicBezTo>
                <a:cubicBezTo>
                  <a:pt x="710056" y="992845"/>
                  <a:pt x="711375" y="997118"/>
                  <a:pt x="711375" y="1002051"/>
                </a:cubicBezTo>
                <a:cubicBezTo>
                  <a:pt x="711375" y="1011114"/>
                  <a:pt x="707733" y="1018915"/>
                  <a:pt x="700448" y="1025455"/>
                </a:cubicBezTo>
                <a:cubicBezTo>
                  <a:pt x="693163" y="1031994"/>
                  <a:pt x="683440" y="1035263"/>
                  <a:pt x="671280" y="1035263"/>
                </a:cubicBezTo>
                <a:cubicBezTo>
                  <a:pt x="662790" y="1035263"/>
                  <a:pt x="654186" y="1033571"/>
                  <a:pt x="645467" y="1030187"/>
                </a:cubicBezTo>
                <a:cubicBezTo>
                  <a:pt x="636749" y="1026802"/>
                  <a:pt x="630611" y="1022414"/>
                  <a:pt x="627055" y="1017022"/>
                </a:cubicBezTo>
                <a:cubicBezTo>
                  <a:pt x="626137" y="1010139"/>
                  <a:pt x="625563" y="1001879"/>
                  <a:pt x="625334" y="992243"/>
                </a:cubicBezTo>
                <a:lnTo>
                  <a:pt x="623785" y="990694"/>
                </a:lnTo>
                <a:lnTo>
                  <a:pt x="616386" y="990694"/>
                </a:lnTo>
                <a:lnTo>
                  <a:pt x="614837" y="992243"/>
                </a:lnTo>
                <a:cubicBezTo>
                  <a:pt x="614722" y="1003829"/>
                  <a:pt x="614607" y="1011430"/>
                  <a:pt x="614493" y="1015044"/>
                </a:cubicBezTo>
                <a:cubicBezTo>
                  <a:pt x="614378" y="1018657"/>
                  <a:pt x="614034" y="1022242"/>
                  <a:pt x="613460" y="1025799"/>
                </a:cubicBezTo>
                <a:lnTo>
                  <a:pt x="611739" y="1037328"/>
                </a:lnTo>
                <a:lnTo>
                  <a:pt x="612600" y="1039565"/>
                </a:lnTo>
                <a:cubicBezTo>
                  <a:pt x="620171" y="1041516"/>
                  <a:pt x="629320" y="1043294"/>
                  <a:pt x="640047" y="1044900"/>
                </a:cubicBezTo>
                <a:cubicBezTo>
                  <a:pt x="650773" y="1046506"/>
                  <a:pt x="659750" y="1047309"/>
                  <a:pt x="666978" y="1047309"/>
                </a:cubicBezTo>
                <a:cubicBezTo>
                  <a:pt x="687513" y="1047309"/>
                  <a:pt x="704320" y="1041630"/>
                  <a:pt x="717398" y="1030273"/>
                </a:cubicBezTo>
                <a:cubicBezTo>
                  <a:pt x="730476" y="1018915"/>
                  <a:pt x="737015" y="1005321"/>
                  <a:pt x="737015" y="989489"/>
                </a:cubicBezTo>
                <a:cubicBezTo>
                  <a:pt x="737015" y="981229"/>
                  <a:pt x="735122" y="974203"/>
                  <a:pt x="731337" y="968409"/>
                </a:cubicBezTo>
                <a:cubicBezTo>
                  <a:pt x="727551" y="962616"/>
                  <a:pt x="722188" y="958285"/>
                  <a:pt x="715247" y="955417"/>
                </a:cubicBezTo>
                <a:cubicBezTo>
                  <a:pt x="708306" y="952549"/>
                  <a:pt x="696805" y="949165"/>
                  <a:pt x="680744" y="945264"/>
                </a:cubicBezTo>
                <a:lnTo>
                  <a:pt x="661987" y="940446"/>
                </a:lnTo>
                <a:cubicBezTo>
                  <a:pt x="657972" y="939528"/>
                  <a:pt x="654129" y="938008"/>
                  <a:pt x="650458" y="935886"/>
                </a:cubicBezTo>
                <a:cubicBezTo>
                  <a:pt x="646787" y="933763"/>
                  <a:pt x="644062" y="930981"/>
                  <a:pt x="642284" y="927540"/>
                </a:cubicBezTo>
                <a:cubicBezTo>
                  <a:pt x="640506" y="924098"/>
                  <a:pt x="639617" y="920197"/>
                  <a:pt x="639617" y="915838"/>
                </a:cubicBezTo>
                <a:cubicBezTo>
                  <a:pt x="639617" y="909872"/>
                  <a:pt x="641079" y="904796"/>
                  <a:pt x="644005" y="900609"/>
                </a:cubicBezTo>
                <a:cubicBezTo>
                  <a:pt x="646930" y="896421"/>
                  <a:pt x="650773" y="893295"/>
                  <a:pt x="655534" y="891230"/>
                </a:cubicBezTo>
                <a:cubicBezTo>
                  <a:pt x="660295" y="889165"/>
                  <a:pt x="666175" y="888133"/>
                  <a:pt x="673173" y="888133"/>
                </a:cubicBezTo>
                <a:cubicBezTo>
                  <a:pt x="679941" y="888133"/>
                  <a:pt x="686366" y="889251"/>
                  <a:pt x="692446" y="891488"/>
                </a:cubicBezTo>
                <a:cubicBezTo>
                  <a:pt x="698526" y="893725"/>
                  <a:pt x="703230" y="896479"/>
                  <a:pt x="706557" y="899748"/>
                </a:cubicBezTo>
                <a:cubicBezTo>
                  <a:pt x="709884" y="903018"/>
                  <a:pt x="711949" y="906058"/>
                  <a:pt x="712752" y="908869"/>
                </a:cubicBezTo>
                <a:cubicBezTo>
                  <a:pt x="713555" y="911679"/>
                  <a:pt x="714186" y="916584"/>
                  <a:pt x="714645" y="923582"/>
                </a:cubicBezTo>
                <a:lnTo>
                  <a:pt x="716193" y="925130"/>
                </a:lnTo>
                <a:lnTo>
                  <a:pt x="723077" y="925130"/>
                </a:lnTo>
                <a:lnTo>
                  <a:pt x="724625" y="923582"/>
                </a:lnTo>
                <a:cubicBezTo>
                  <a:pt x="724855" y="904079"/>
                  <a:pt x="725429" y="892033"/>
                  <a:pt x="726346" y="887444"/>
                </a:cubicBezTo>
                <a:lnTo>
                  <a:pt x="724798" y="885035"/>
                </a:lnTo>
                <a:cubicBezTo>
                  <a:pt x="720094" y="883085"/>
                  <a:pt x="713211" y="881049"/>
                  <a:pt x="704148" y="878926"/>
                </a:cubicBezTo>
                <a:cubicBezTo>
                  <a:pt x="695085" y="876804"/>
                  <a:pt x="686710" y="875743"/>
                  <a:pt x="679024" y="875743"/>
                </a:cubicBezTo>
                <a:close/>
                <a:moveTo>
                  <a:pt x="3262656" y="823258"/>
                </a:moveTo>
                <a:cubicBezTo>
                  <a:pt x="3255085" y="827961"/>
                  <a:pt x="3245391" y="832378"/>
                  <a:pt x="3233574" y="836508"/>
                </a:cubicBezTo>
                <a:cubicBezTo>
                  <a:pt x="3234263" y="841441"/>
                  <a:pt x="3234607" y="858879"/>
                  <a:pt x="3234607" y="888821"/>
                </a:cubicBezTo>
                <a:cubicBezTo>
                  <a:pt x="3227953" y="892263"/>
                  <a:pt x="3219234" y="895991"/>
                  <a:pt x="3208450" y="900006"/>
                </a:cubicBezTo>
                <a:lnTo>
                  <a:pt x="3207246" y="901727"/>
                </a:lnTo>
                <a:lnTo>
                  <a:pt x="3207246" y="906201"/>
                </a:lnTo>
                <a:lnTo>
                  <a:pt x="3208795" y="907578"/>
                </a:lnTo>
                <a:cubicBezTo>
                  <a:pt x="3215449" y="907119"/>
                  <a:pt x="3221357" y="906890"/>
                  <a:pt x="3226519" y="906890"/>
                </a:cubicBezTo>
                <a:lnTo>
                  <a:pt x="3233574" y="906890"/>
                </a:lnTo>
                <a:lnTo>
                  <a:pt x="3233574" y="978304"/>
                </a:lnTo>
                <a:cubicBezTo>
                  <a:pt x="3233574" y="980369"/>
                  <a:pt x="3233517" y="982376"/>
                  <a:pt x="3233402" y="984327"/>
                </a:cubicBezTo>
                <a:cubicBezTo>
                  <a:pt x="3232943" y="990751"/>
                  <a:pt x="3232714" y="998552"/>
                  <a:pt x="3232714" y="1007730"/>
                </a:cubicBezTo>
                <a:cubicBezTo>
                  <a:pt x="3232714" y="1032739"/>
                  <a:pt x="3245620" y="1045244"/>
                  <a:pt x="3271433" y="1045244"/>
                </a:cubicBezTo>
                <a:cubicBezTo>
                  <a:pt x="3277628" y="1045244"/>
                  <a:pt x="3283708" y="1043867"/>
                  <a:pt x="3289673" y="1041114"/>
                </a:cubicBezTo>
                <a:cubicBezTo>
                  <a:pt x="3300113" y="1031592"/>
                  <a:pt x="3306710" y="1025856"/>
                  <a:pt x="3309463" y="1023906"/>
                </a:cubicBezTo>
                <a:lnTo>
                  <a:pt x="3305333" y="1017711"/>
                </a:lnTo>
                <a:cubicBezTo>
                  <a:pt x="3298794" y="1021726"/>
                  <a:pt x="3291681" y="1023734"/>
                  <a:pt x="3283995" y="1023734"/>
                </a:cubicBezTo>
                <a:cubicBezTo>
                  <a:pt x="3277341" y="1023734"/>
                  <a:pt x="3272322" y="1022328"/>
                  <a:pt x="3268937" y="1019518"/>
                </a:cubicBezTo>
                <a:cubicBezTo>
                  <a:pt x="3265553" y="1016707"/>
                  <a:pt x="3263488" y="1012806"/>
                  <a:pt x="3262742" y="1007816"/>
                </a:cubicBezTo>
                <a:cubicBezTo>
                  <a:pt x="3261997" y="1002826"/>
                  <a:pt x="3261624" y="992243"/>
                  <a:pt x="3261624" y="976067"/>
                </a:cubicBezTo>
                <a:lnTo>
                  <a:pt x="3262656" y="906029"/>
                </a:lnTo>
                <a:cubicBezTo>
                  <a:pt x="3272752" y="905915"/>
                  <a:pt x="3281012" y="905857"/>
                  <a:pt x="3287436" y="905857"/>
                </a:cubicBezTo>
                <a:cubicBezTo>
                  <a:pt x="3294549" y="905857"/>
                  <a:pt x="3301031" y="905915"/>
                  <a:pt x="3306882" y="906029"/>
                </a:cubicBezTo>
                <a:lnTo>
                  <a:pt x="3308258" y="904481"/>
                </a:lnTo>
                <a:lnTo>
                  <a:pt x="3311528" y="890026"/>
                </a:lnTo>
                <a:lnTo>
                  <a:pt x="3310323" y="888821"/>
                </a:lnTo>
                <a:cubicBezTo>
                  <a:pt x="3304472" y="889509"/>
                  <a:pt x="3294779" y="889854"/>
                  <a:pt x="3281241" y="889854"/>
                </a:cubicBezTo>
                <a:cubicBezTo>
                  <a:pt x="3274587" y="889854"/>
                  <a:pt x="3268392" y="889796"/>
                  <a:pt x="3262656" y="889681"/>
                </a:cubicBezTo>
                <a:cubicBezTo>
                  <a:pt x="3264262" y="854921"/>
                  <a:pt x="3265639" y="833927"/>
                  <a:pt x="3266786" y="826699"/>
                </a:cubicBezTo>
                <a:close/>
                <a:moveTo>
                  <a:pt x="2848840" y="800371"/>
                </a:moveTo>
                <a:cubicBezTo>
                  <a:pt x="2843563" y="800371"/>
                  <a:pt x="2839002" y="802263"/>
                  <a:pt x="2835159" y="806049"/>
                </a:cubicBezTo>
                <a:cubicBezTo>
                  <a:pt x="2831316" y="809835"/>
                  <a:pt x="2829394" y="814424"/>
                  <a:pt x="2829394" y="819816"/>
                </a:cubicBezTo>
                <a:cubicBezTo>
                  <a:pt x="2829394" y="825208"/>
                  <a:pt x="2831316" y="829768"/>
                  <a:pt x="2835159" y="833496"/>
                </a:cubicBezTo>
                <a:cubicBezTo>
                  <a:pt x="2839002" y="837225"/>
                  <a:pt x="2843563" y="839089"/>
                  <a:pt x="2848840" y="839089"/>
                </a:cubicBezTo>
                <a:cubicBezTo>
                  <a:pt x="2854232" y="839089"/>
                  <a:pt x="2858821" y="837196"/>
                  <a:pt x="2862606" y="833410"/>
                </a:cubicBezTo>
                <a:cubicBezTo>
                  <a:pt x="2866392" y="829625"/>
                  <a:pt x="2868285" y="825093"/>
                  <a:pt x="2868285" y="819816"/>
                </a:cubicBezTo>
                <a:cubicBezTo>
                  <a:pt x="2868285" y="814424"/>
                  <a:pt x="2866392" y="809835"/>
                  <a:pt x="2862606" y="806049"/>
                </a:cubicBezTo>
                <a:cubicBezTo>
                  <a:pt x="2858821" y="802263"/>
                  <a:pt x="2854232" y="800371"/>
                  <a:pt x="2848840" y="800371"/>
                </a:cubicBezTo>
                <a:close/>
                <a:moveTo>
                  <a:pt x="1953490" y="800371"/>
                </a:moveTo>
                <a:cubicBezTo>
                  <a:pt x="1948213" y="800371"/>
                  <a:pt x="1943653" y="802263"/>
                  <a:pt x="1939809" y="806049"/>
                </a:cubicBezTo>
                <a:cubicBezTo>
                  <a:pt x="1935966" y="809835"/>
                  <a:pt x="1934045" y="814424"/>
                  <a:pt x="1934045" y="819816"/>
                </a:cubicBezTo>
                <a:cubicBezTo>
                  <a:pt x="1934045" y="825208"/>
                  <a:pt x="1935966" y="829768"/>
                  <a:pt x="1939809" y="833496"/>
                </a:cubicBezTo>
                <a:cubicBezTo>
                  <a:pt x="1943653" y="837225"/>
                  <a:pt x="1948213" y="839089"/>
                  <a:pt x="1953490" y="839089"/>
                </a:cubicBezTo>
                <a:cubicBezTo>
                  <a:pt x="1958882" y="839089"/>
                  <a:pt x="1963471" y="837196"/>
                  <a:pt x="1967257" y="833410"/>
                </a:cubicBezTo>
                <a:cubicBezTo>
                  <a:pt x="1971042" y="829625"/>
                  <a:pt x="1972935" y="825093"/>
                  <a:pt x="1972935" y="819816"/>
                </a:cubicBezTo>
                <a:cubicBezTo>
                  <a:pt x="1972935" y="814424"/>
                  <a:pt x="1971042" y="809835"/>
                  <a:pt x="1967257" y="806049"/>
                </a:cubicBezTo>
                <a:cubicBezTo>
                  <a:pt x="1963471" y="802263"/>
                  <a:pt x="1958882" y="800371"/>
                  <a:pt x="1953490" y="800371"/>
                </a:cubicBezTo>
                <a:close/>
                <a:moveTo>
                  <a:pt x="3991054" y="786432"/>
                </a:moveTo>
                <a:cubicBezTo>
                  <a:pt x="3976025" y="792397"/>
                  <a:pt x="3957555" y="796642"/>
                  <a:pt x="3935643" y="799166"/>
                </a:cubicBezTo>
                <a:lnTo>
                  <a:pt x="3934266" y="800715"/>
                </a:lnTo>
                <a:lnTo>
                  <a:pt x="3934266" y="807942"/>
                </a:lnTo>
                <a:lnTo>
                  <a:pt x="3935815" y="809491"/>
                </a:lnTo>
                <a:cubicBezTo>
                  <a:pt x="3948090" y="809491"/>
                  <a:pt x="3955060" y="809720"/>
                  <a:pt x="3956723" y="810179"/>
                </a:cubicBezTo>
                <a:cubicBezTo>
                  <a:pt x="3958387" y="810638"/>
                  <a:pt x="3959562" y="811355"/>
                  <a:pt x="3960251" y="812330"/>
                </a:cubicBezTo>
                <a:cubicBezTo>
                  <a:pt x="3960939" y="813305"/>
                  <a:pt x="3961513" y="816403"/>
                  <a:pt x="3961972" y="821623"/>
                </a:cubicBezTo>
                <a:cubicBezTo>
                  <a:pt x="3962431" y="826843"/>
                  <a:pt x="3962775" y="836106"/>
                  <a:pt x="3963004" y="849414"/>
                </a:cubicBezTo>
                <a:lnTo>
                  <a:pt x="3963692" y="887789"/>
                </a:lnTo>
                <a:cubicBezTo>
                  <a:pt x="3950500" y="880561"/>
                  <a:pt x="3936618" y="876947"/>
                  <a:pt x="3922048" y="876947"/>
                </a:cubicBezTo>
                <a:cubicBezTo>
                  <a:pt x="3911609" y="876947"/>
                  <a:pt x="3901083" y="879901"/>
                  <a:pt x="3890471" y="885810"/>
                </a:cubicBezTo>
                <a:cubicBezTo>
                  <a:pt x="3879860" y="891718"/>
                  <a:pt x="3870051" y="897425"/>
                  <a:pt x="3861045" y="902932"/>
                </a:cubicBezTo>
                <a:cubicBezTo>
                  <a:pt x="3852040" y="908438"/>
                  <a:pt x="3845099" y="917186"/>
                  <a:pt x="3840223" y="929174"/>
                </a:cubicBezTo>
                <a:cubicBezTo>
                  <a:pt x="3835348" y="941163"/>
                  <a:pt x="3832910" y="953639"/>
                  <a:pt x="3832910" y="966602"/>
                </a:cubicBezTo>
                <a:cubicBezTo>
                  <a:pt x="3832910" y="979336"/>
                  <a:pt x="3835262" y="991755"/>
                  <a:pt x="3839965" y="1003858"/>
                </a:cubicBezTo>
                <a:cubicBezTo>
                  <a:pt x="3844669" y="1015961"/>
                  <a:pt x="3852556" y="1025913"/>
                  <a:pt x="3863626" y="1033714"/>
                </a:cubicBezTo>
                <a:cubicBezTo>
                  <a:pt x="3874697" y="1041516"/>
                  <a:pt x="3888148" y="1045416"/>
                  <a:pt x="3903980" y="1045416"/>
                </a:cubicBezTo>
                <a:cubicBezTo>
                  <a:pt x="3913731" y="1045416"/>
                  <a:pt x="3921246" y="1044097"/>
                  <a:pt x="3926523" y="1041458"/>
                </a:cubicBezTo>
                <a:cubicBezTo>
                  <a:pt x="3929391" y="1039393"/>
                  <a:pt x="3935471" y="1034231"/>
                  <a:pt x="3944763" y="1025971"/>
                </a:cubicBezTo>
                <a:cubicBezTo>
                  <a:pt x="3951073" y="1020349"/>
                  <a:pt x="3957383" y="1015244"/>
                  <a:pt x="3963692" y="1010655"/>
                </a:cubicBezTo>
                <a:cubicBezTo>
                  <a:pt x="3963578" y="1014441"/>
                  <a:pt x="3963520" y="1016621"/>
                  <a:pt x="3963520" y="1017195"/>
                </a:cubicBezTo>
                <a:cubicBezTo>
                  <a:pt x="3963520" y="1021669"/>
                  <a:pt x="3963348" y="1029527"/>
                  <a:pt x="3963004" y="1040770"/>
                </a:cubicBezTo>
                <a:lnTo>
                  <a:pt x="3964897" y="1042663"/>
                </a:lnTo>
                <a:cubicBezTo>
                  <a:pt x="3976370" y="1041860"/>
                  <a:pt x="3985203" y="1041458"/>
                  <a:pt x="3991398" y="1041458"/>
                </a:cubicBezTo>
                <a:cubicBezTo>
                  <a:pt x="3998281" y="1041458"/>
                  <a:pt x="4007918" y="1041860"/>
                  <a:pt x="4020308" y="1042663"/>
                </a:cubicBezTo>
                <a:lnTo>
                  <a:pt x="4021856" y="1041114"/>
                </a:lnTo>
                <a:lnTo>
                  <a:pt x="4021856" y="1034575"/>
                </a:lnTo>
                <a:lnTo>
                  <a:pt x="4020308" y="1033198"/>
                </a:lnTo>
                <a:cubicBezTo>
                  <a:pt x="4009294" y="1032280"/>
                  <a:pt x="4002612" y="1031305"/>
                  <a:pt x="4000260" y="1030273"/>
                </a:cubicBezTo>
                <a:cubicBezTo>
                  <a:pt x="3997908" y="1029240"/>
                  <a:pt x="3996216" y="1027921"/>
                  <a:pt x="3995183" y="1026315"/>
                </a:cubicBezTo>
                <a:cubicBezTo>
                  <a:pt x="3994151" y="1024709"/>
                  <a:pt x="3993434" y="1019575"/>
                  <a:pt x="3993032" y="1010914"/>
                </a:cubicBezTo>
                <a:cubicBezTo>
                  <a:pt x="3992631" y="1002252"/>
                  <a:pt x="3992430" y="992128"/>
                  <a:pt x="3992430" y="980541"/>
                </a:cubicBezTo>
                <a:lnTo>
                  <a:pt x="3992430" y="867827"/>
                </a:lnTo>
                <a:cubicBezTo>
                  <a:pt x="3992430" y="828133"/>
                  <a:pt x="3993062" y="801690"/>
                  <a:pt x="3994323" y="788497"/>
                </a:cubicBezTo>
                <a:close/>
                <a:moveTo>
                  <a:pt x="3073189" y="786432"/>
                </a:moveTo>
                <a:cubicBezTo>
                  <a:pt x="3058160" y="792397"/>
                  <a:pt x="3039690" y="796642"/>
                  <a:pt x="3017778" y="799166"/>
                </a:cubicBezTo>
                <a:lnTo>
                  <a:pt x="3016402" y="800715"/>
                </a:lnTo>
                <a:lnTo>
                  <a:pt x="3016402" y="807942"/>
                </a:lnTo>
                <a:lnTo>
                  <a:pt x="3017950" y="809491"/>
                </a:lnTo>
                <a:cubicBezTo>
                  <a:pt x="3030111" y="809491"/>
                  <a:pt x="3037052" y="809720"/>
                  <a:pt x="3038772" y="810179"/>
                </a:cubicBezTo>
                <a:cubicBezTo>
                  <a:pt x="3040493" y="810638"/>
                  <a:pt x="3041698" y="811326"/>
                  <a:pt x="3042386" y="812244"/>
                </a:cubicBezTo>
                <a:cubicBezTo>
                  <a:pt x="3043074" y="813162"/>
                  <a:pt x="3043619" y="816087"/>
                  <a:pt x="3044021" y="821020"/>
                </a:cubicBezTo>
                <a:cubicBezTo>
                  <a:pt x="3044423" y="825953"/>
                  <a:pt x="3044795" y="834787"/>
                  <a:pt x="3045139" y="847521"/>
                </a:cubicBezTo>
                <a:lnTo>
                  <a:pt x="3045828" y="884003"/>
                </a:lnTo>
                <a:lnTo>
                  <a:pt x="3045828" y="973141"/>
                </a:lnTo>
                <a:cubicBezTo>
                  <a:pt x="3045828" y="979566"/>
                  <a:pt x="3045570" y="989059"/>
                  <a:pt x="3045053" y="1001621"/>
                </a:cubicBezTo>
                <a:cubicBezTo>
                  <a:pt x="3044537" y="1014183"/>
                  <a:pt x="3044078" y="1021583"/>
                  <a:pt x="3043677" y="1023820"/>
                </a:cubicBezTo>
                <a:cubicBezTo>
                  <a:pt x="3043275" y="1026057"/>
                  <a:pt x="3042530" y="1027720"/>
                  <a:pt x="3041440" y="1028810"/>
                </a:cubicBezTo>
                <a:cubicBezTo>
                  <a:pt x="3040350" y="1029900"/>
                  <a:pt x="3039088" y="1030617"/>
                  <a:pt x="3037654" y="1030961"/>
                </a:cubicBezTo>
                <a:cubicBezTo>
                  <a:pt x="3036220" y="1031305"/>
                  <a:pt x="3029939" y="1031822"/>
                  <a:pt x="3018811" y="1032510"/>
                </a:cubicBezTo>
                <a:lnTo>
                  <a:pt x="3017262" y="1033887"/>
                </a:lnTo>
                <a:lnTo>
                  <a:pt x="3017262" y="1041114"/>
                </a:lnTo>
                <a:lnTo>
                  <a:pt x="3018811" y="1042663"/>
                </a:lnTo>
                <a:cubicBezTo>
                  <a:pt x="3033151" y="1041745"/>
                  <a:pt x="3046918" y="1041286"/>
                  <a:pt x="3060111" y="1041286"/>
                </a:cubicBezTo>
                <a:cubicBezTo>
                  <a:pt x="3073419" y="1041286"/>
                  <a:pt x="3087242" y="1041745"/>
                  <a:pt x="3101583" y="1042663"/>
                </a:cubicBezTo>
                <a:lnTo>
                  <a:pt x="3102959" y="1041114"/>
                </a:lnTo>
                <a:lnTo>
                  <a:pt x="3102959" y="1033887"/>
                </a:lnTo>
                <a:lnTo>
                  <a:pt x="3101410" y="1032510"/>
                </a:lnTo>
                <a:cubicBezTo>
                  <a:pt x="3090512" y="1031822"/>
                  <a:pt x="3084317" y="1031334"/>
                  <a:pt x="3082826" y="1031047"/>
                </a:cubicBezTo>
                <a:cubicBezTo>
                  <a:pt x="3081334" y="1030760"/>
                  <a:pt x="3080072" y="1030101"/>
                  <a:pt x="3079040" y="1029068"/>
                </a:cubicBezTo>
                <a:cubicBezTo>
                  <a:pt x="3078007" y="1028036"/>
                  <a:pt x="3077233" y="1026372"/>
                  <a:pt x="3076717" y="1024078"/>
                </a:cubicBezTo>
                <a:cubicBezTo>
                  <a:pt x="3076200" y="1021783"/>
                  <a:pt x="3075713" y="1013782"/>
                  <a:pt x="3075254" y="1000072"/>
                </a:cubicBezTo>
                <a:cubicBezTo>
                  <a:pt x="3074795" y="986363"/>
                  <a:pt x="3074566" y="978247"/>
                  <a:pt x="3074566" y="975723"/>
                </a:cubicBezTo>
                <a:lnTo>
                  <a:pt x="3074566" y="867827"/>
                </a:lnTo>
                <a:cubicBezTo>
                  <a:pt x="3074566" y="828133"/>
                  <a:pt x="3075197" y="801690"/>
                  <a:pt x="3076458" y="788497"/>
                </a:cubicBezTo>
                <a:close/>
                <a:moveTo>
                  <a:pt x="2968414" y="786432"/>
                </a:moveTo>
                <a:cubicBezTo>
                  <a:pt x="2953385" y="792397"/>
                  <a:pt x="2934915" y="796642"/>
                  <a:pt x="2913003" y="799166"/>
                </a:cubicBezTo>
                <a:lnTo>
                  <a:pt x="2911627" y="800715"/>
                </a:lnTo>
                <a:lnTo>
                  <a:pt x="2911627" y="807942"/>
                </a:lnTo>
                <a:lnTo>
                  <a:pt x="2913175" y="809491"/>
                </a:lnTo>
                <a:cubicBezTo>
                  <a:pt x="2925336" y="809491"/>
                  <a:pt x="2932277" y="809720"/>
                  <a:pt x="2933997" y="810179"/>
                </a:cubicBezTo>
                <a:cubicBezTo>
                  <a:pt x="2935718" y="810638"/>
                  <a:pt x="2936923" y="811326"/>
                  <a:pt x="2937611" y="812244"/>
                </a:cubicBezTo>
                <a:cubicBezTo>
                  <a:pt x="2938299" y="813162"/>
                  <a:pt x="2938844" y="816087"/>
                  <a:pt x="2939246" y="821020"/>
                </a:cubicBezTo>
                <a:cubicBezTo>
                  <a:pt x="2939648" y="825953"/>
                  <a:pt x="2940020" y="834787"/>
                  <a:pt x="2940364" y="847521"/>
                </a:cubicBezTo>
                <a:lnTo>
                  <a:pt x="2941053" y="884003"/>
                </a:lnTo>
                <a:lnTo>
                  <a:pt x="2941053" y="973141"/>
                </a:lnTo>
                <a:cubicBezTo>
                  <a:pt x="2941053" y="979566"/>
                  <a:pt x="2940795" y="989059"/>
                  <a:pt x="2940278" y="1001621"/>
                </a:cubicBezTo>
                <a:cubicBezTo>
                  <a:pt x="2939762" y="1014183"/>
                  <a:pt x="2939303" y="1021583"/>
                  <a:pt x="2938902" y="1023820"/>
                </a:cubicBezTo>
                <a:cubicBezTo>
                  <a:pt x="2938500" y="1026057"/>
                  <a:pt x="2937755" y="1027720"/>
                  <a:pt x="2936665" y="1028810"/>
                </a:cubicBezTo>
                <a:cubicBezTo>
                  <a:pt x="2935575" y="1029900"/>
                  <a:pt x="2934313" y="1030617"/>
                  <a:pt x="2932879" y="1030961"/>
                </a:cubicBezTo>
                <a:cubicBezTo>
                  <a:pt x="2931445" y="1031305"/>
                  <a:pt x="2925164" y="1031822"/>
                  <a:pt x="2914036" y="1032510"/>
                </a:cubicBezTo>
                <a:lnTo>
                  <a:pt x="2912487" y="1033887"/>
                </a:lnTo>
                <a:lnTo>
                  <a:pt x="2912487" y="1041114"/>
                </a:lnTo>
                <a:lnTo>
                  <a:pt x="2914036" y="1042663"/>
                </a:lnTo>
                <a:cubicBezTo>
                  <a:pt x="2928376" y="1041745"/>
                  <a:pt x="2942143" y="1041286"/>
                  <a:pt x="2955336" y="1041286"/>
                </a:cubicBezTo>
                <a:cubicBezTo>
                  <a:pt x="2968644" y="1041286"/>
                  <a:pt x="2982467" y="1041745"/>
                  <a:pt x="2996808" y="1042663"/>
                </a:cubicBezTo>
                <a:lnTo>
                  <a:pt x="2998184" y="1041114"/>
                </a:lnTo>
                <a:lnTo>
                  <a:pt x="2998184" y="1033887"/>
                </a:lnTo>
                <a:lnTo>
                  <a:pt x="2996635" y="1032510"/>
                </a:lnTo>
                <a:cubicBezTo>
                  <a:pt x="2985737" y="1031822"/>
                  <a:pt x="2979542" y="1031334"/>
                  <a:pt x="2978051" y="1031047"/>
                </a:cubicBezTo>
                <a:cubicBezTo>
                  <a:pt x="2976559" y="1030760"/>
                  <a:pt x="2975297" y="1030101"/>
                  <a:pt x="2974265" y="1029068"/>
                </a:cubicBezTo>
                <a:cubicBezTo>
                  <a:pt x="2973232" y="1028036"/>
                  <a:pt x="2972458" y="1026372"/>
                  <a:pt x="2971942" y="1024078"/>
                </a:cubicBezTo>
                <a:cubicBezTo>
                  <a:pt x="2971425" y="1021783"/>
                  <a:pt x="2970938" y="1013782"/>
                  <a:pt x="2970479" y="1000072"/>
                </a:cubicBezTo>
                <a:cubicBezTo>
                  <a:pt x="2970020" y="986363"/>
                  <a:pt x="2969791" y="978247"/>
                  <a:pt x="2969791" y="975723"/>
                </a:cubicBezTo>
                <a:lnTo>
                  <a:pt x="2969791" y="867827"/>
                </a:lnTo>
                <a:cubicBezTo>
                  <a:pt x="2969791" y="828133"/>
                  <a:pt x="2970422" y="801690"/>
                  <a:pt x="2971683" y="788497"/>
                </a:cubicBezTo>
                <a:close/>
                <a:moveTo>
                  <a:pt x="2661893" y="786432"/>
                </a:moveTo>
                <a:cubicBezTo>
                  <a:pt x="2646865" y="792397"/>
                  <a:pt x="2628395" y="796642"/>
                  <a:pt x="2606483" y="799166"/>
                </a:cubicBezTo>
                <a:lnTo>
                  <a:pt x="2605106" y="800715"/>
                </a:lnTo>
                <a:lnTo>
                  <a:pt x="2605106" y="807942"/>
                </a:lnTo>
                <a:lnTo>
                  <a:pt x="2606655" y="809491"/>
                </a:lnTo>
                <a:cubicBezTo>
                  <a:pt x="2618815" y="809491"/>
                  <a:pt x="2625756" y="809720"/>
                  <a:pt x="2627477" y="810179"/>
                </a:cubicBezTo>
                <a:cubicBezTo>
                  <a:pt x="2629198" y="810638"/>
                  <a:pt x="2630402" y="811326"/>
                  <a:pt x="2631090" y="812244"/>
                </a:cubicBezTo>
                <a:cubicBezTo>
                  <a:pt x="2631779" y="813162"/>
                  <a:pt x="2632324" y="816087"/>
                  <a:pt x="2632725" y="821020"/>
                </a:cubicBezTo>
                <a:cubicBezTo>
                  <a:pt x="2633127" y="825953"/>
                  <a:pt x="2633500" y="834787"/>
                  <a:pt x="2633844" y="847521"/>
                </a:cubicBezTo>
                <a:lnTo>
                  <a:pt x="2634532" y="884003"/>
                </a:lnTo>
                <a:lnTo>
                  <a:pt x="2634532" y="973141"/>
                </a:lnTo>
                <a:cubicBezTo>
                  <a:pt x="2634532" y="979566"/>
                  <a:pt x="2634274" y="989059"/>
                  <a:pt x="2633758" y="1001621"/>
                </a:cubicBezTo>
                <a:cubicBezTo>
                  <a:pt x="2633241" y="1014183"/>
                  <a:pt x="2632783" y="1021583"/>
                  <a:pt x="2632381" y="1023820"/>
                </a:cubicBezTo>
                <a:cubicBezTo>
                  <a:pt x="2631979" y="1026057"/>
                  <a:pt x="2631234" y="1027720"/>
                  <a:pt x="2630144" y="1028810"/>
                </a:cubicBezTo>
                <a:cubicBezTo>
                  <a:pt x="2629054" y="1029900"/>
                  <a:pt x="2627792" y="1030617"/>
                  <a:pt x="2626358" y="1030961"/>
                </a:cubicBezTo>
                <a:cubicBezTo>
                  <a:pt x="2624924" y="1031305"/>
                  <a:pt x="2618643" y="1031822"/>
                  <a:pt x="2607515" y="1032510"/>
                </a:cubicBezTo>
                <a:lnTo>
                  <a:pt x="2605966" y="1033887"/>
                </a:lnTo>
                <a:lnTo>
                  <a:pt x="2605966" y="1041114"/>
                </a:lnTo>
                <a:lnTo>
                  <a:pt x="2607515" y="1042663"/>
                </a:lnTo>
                <a:cubicBezTo>
                  <a:pt x="2621855" y="1041745"/>
                  <a:pt x="2635622" y="1041286"/>
                  <a:pt x="2648815" y="1041286"/>
                </a:cubicBezTo>
                <a:cubicBezTo>
                  <a:pt x="2662123" y="1041286"/>
                  <a:pt x="2675947" y="1041745"/>
                  <a:pt x="2690287" y="1042663"/>
                </a:cubicBezTo>
                <a:lnTo>
                  <a:pt x="2691664" y="1041114"/>
                </a:lnTo>
                <a:lnTo>
                  <a:pt x="2691664" y="1033887"/>
                </a:lnTo>
                <a:lnTo>
                  <a:pt x="2690115" y="1032510"/>
                </a:lnTo>
                <a:cubicBezTo>
                  <a:pt x="2679216" y="1031822"/>
                  <a:pt x="2673021" y="1031334"/>
                  <a:pt x="2671530" y="1031047"/>
                </a:cubicBezTo>
                <a:cubicBezTo>
                  <a:pt x="2670039" y="1030760"/>
                  <a:pt x="2668777" y="1030101"/>
                  <a:pt x="2667744" y="1029068"/>
                </a:cubicBezTo>
                <a:cubicBezTo>
                  <a:pt x="2666712" y="1028036"/>
                  <a:pt x="2665937" y="1026372"/>
                  <a:pt x="2665421" y="1024078"/>
                </a:cubicBezTo>
                <a:cubicBezTo>
                  <a:pt x="2664905" y="1021783"/>
                  <a:pt x="2664417" y="1013782"/>
                  <a:pt x="2663958" y="1000072"/>
                </a:cubicBezTo>
                <a:cubicBezTo>
                  <a:pt x="2663499" y="986363"/>
                  <a:pt x="2663270" y="978247"/>
                  <a:pt x="2663270" y="975723"/>
                </a:cubicBezTo>
                <a:lnTo>
                  <a:pt x="2663270" y="955245"/>
                </a:lnTo>
                <a:lnTo>
                  <a:pt x="2688566" y="978648"/>
                </a:lnTo>
                <a:cubicBezTo>
                  <a:pt x="2696482" y="985876"/>
                  <a:pt x="2702791" y="991841"/>
                  <a:pt x="2707495" y="996545"/>
                </a:cubicBezTo>
                <a:lnTo>
                  <a:pt x="2722638" y="1011860"/>
                </a:lnTo>
                <a:lnTo>
                  <a:pt x="2735372" y="1024938"/>
                </a:lnTo>
                <a:cubicBezTo>
                  <a:pt x="2738585" y="1028265"/>
                  <a:pt x="2746156" y="1035091"/>
                  <a:pt x="2758087" y="1045416"/>
                </a:cubicBezTo>
                <a:cubicBezTo>
                  <a:pt x="2775754" y="1039221"/>
                  <a:pt x="2786710" y="1035722"/>
                  <a:pt x="2790955" y="1034919"/>
                </a:cubicBezTo>
                <a:lnTo>
                  <a:pt x="2790955" y="1027520"/>
                </a:lnTo>
                <a:cubicBezTo>
                  <a:pt x="2787743" y="1027520"/>
                  <a:pt x="2784703" y="1026917"/>
                  <a:pt x="2781835" y="1025713"/>
                </a:cubicBezTo>
                <a:cubicBezTo>
                  <a:pt x="2778967" y="1024508"/>
                  <a:pt x="2772829" y="1019718"/>
                  <a:pt x="2763422" y="1011344"/>
                </a:cubicBezTo>
                <a:cubicBezTo>
                  <a:pt x="2754015" y="1002969"/>
                  <a:pt x="2741711" y="991181"/>
                  <a:pt x="2726510" y="975981"/>
                </a:cubicBezTo>
                <a:cubicBezTo>
                  <a:pt x="2711310" y="960780"/>
                  <a:pt x="2700669" y="949623"/>
                  <a:pt x="2694589" y="942511"/>
                </a:cubicBezTo>
                <a:lnTo>
                  <a:pt x="2711281" y="928916"/>
                </a:lnTo>
                <a:cubicBezTo>
                  <a:pt x="2724015" y="918477"/>
                  <a:pt x="2735057" y="910044"/>
                  <a:pt x="2744407" y="903620"/>
                </a:cubicBezTo>
                <a:cubicBezTo>
                  <a:pt x="2753757" y="897196"/>
                  <a:pt x="2759952" y="893410"/>
                  <a:pt x="2762992" y="892263"/>
                </a:cubicBezTo>
                <a:cubicBezTo>
                  <a:pt x="2766032" y="891115"/>
                  <a:pt x="2770420" y="890370"/>
                  <a:pt x="2776156" y="890026"/>
                </a:cubicBezTo>
                <a:lnTo>
                  <a:pt x="2777533" y="888477"/>
                </a:lnTo>
                <a:lnTo>
                  <a:pt x="2777533" y="881766"/>
                </a:lnTo>
                <a:lnTo>
                  <a:pt x="2775984" y="880217"/>
                </a:lnTo>
                <a:cubicBezTo>
                  <a:pt x="2767953" y="880561"/>
                  <a:pt x="2762619" y="880733"/>
                  <a:pt x="2759980" y="880733"/>
                </a:cubicBezTo>
                <a:cubicBezTo>
                  <a:pt x="2758030" y="880733"/>
                  <a:pt x="2752179" y="880561"/>
                  <a:pt x="2742428" y="880217"/>
                </a:cubicBezTo>
                <a:cubicBezTo>
                  <a:pt x="2742084" y="881249"/>
                  <a:pt x="2735516" y="887702"/>
                  <a:pt x="2722724" y="899576"/>
                </a:cubicBezTo>
                <a:cubicBezTo>
                  <a:pt x="2709933" y="911450"/>
                  <a:pt x="2697801" y="922004"/>
                  <a:pt x="2686329" y="931239"/>
                </a:cubicBezTo>
                <a:cubicBezTo>
                  <a:pt x="2674857" y="940474"/>
                  <a:pt x="2667170" y="946239"/>
                  <a:pt x="2663270" y="948534"/>
                </a:cubicBezTo>
                <a:lnTo>
                  <a:pt x="2663270" y="867827"/>
                </a:lnTo>
                <a:cubicBezTo>
                  <a:pt x="2663270" y="828133"/>
                  <a:pt x="2663901" y="801690"/>
                  <a:pt x="2665163" y="788497"/>
                </a:cubicBezTo>
                <a:close/>
                <a:moveTo>
                  <a:pt x="3934783" y="523178"/>
                </a:moveTo>
                <a:lnTo>
                  <a:pt x="3934783" y="569640"/>
                </a:lnTo>
                <a:cubicBezTo>
                  <a:pt x="3919869" y="587308"/>
                  <a:pt x="3904783" y="596141"/>
                  <a:pt x="3889525" y="596141"/>
                </a:cubicBezTo>
                <a:cubicBezTo>
                  <a:pt x="3871743" y="596141"/>
                  <a:pt x="3862852" y="587193"/>
                  <a:pt x="3862852" y="569296"/>
                </a:cubicBezTo>
                <a:cubicBezTo>
                  <a:pt x="3862852" y="556333"/>
                  <a:pt x="3866810" y="546753"/>
                  <a:pt x="3874726" y="540558"/>
                </a:cubicBezTo>
                <a:cubicBezTo>
                  <a:pt x="3882642" y="534363"/>
                  <a:pt x="3902661" y="528570"/>
                  <a:pt x="3934783" y="523178"/>
                </a:cubicBezTo>
                <a:close/>
                <a:moveTo>
                  <a:pt x="3481145" y="470865"/>
                </a:moveTo>
                <a:cubicBezTo>
                  <a:pt x="3490782" y="470865"/>
                  <a:pt x="3499444" y="473332"/>
                  <a:pt x="3507130" y="478265"/>
                </a:cubicBezTo>
                <a:cubicBezTo>
                  <a:pt x="3514816" y="483198"/>
                  <a:pt x="3520581" y="490339"/>
                  <a:pt x="3524424" y="499689"/>
                </a:cubicBezTo>
                <a:cubicBezTo>
                  <a:pt x="3528267" y="509039"/>
                  <a:pt x="3530189" y="519794"/>
                  <a:pt x="3530189" y="531954"/>
                </a:cubicBezTo>
                <a:cubicBezTo>
                  <a:pt x="3530189" y="551342"/>
                  <a:pt x="3525571" y="567346"/>
                  <a:pt x="3516336" y="579965"/>
                </a:cubicBezTo>
                <a:cubicBezTo>
                  <a:pt x="3507101" y="592585"/>
                  <a:pt x="3494338" y="598894"/>
                  <a:pt x="3478048" y="598894"/>
                </a:cubicBezTo>
                <a:cubicBezTo>
                  <a:pt x="3471165" y="598894"/>
                  <a:pt x="3464511" y="597661"/>
                  <a:pt x="3458086" y="595195"/>
                </a:cubicBezTo>
                <a:cubicBezTo>
                  <a:pt x="3451662" y="592728"/>
                  <a:pt x="3446413" y="589803"/>
                  <a:pt x="3442341" y="586418"/>
                </a:cubicBezTo>
                <a:cubicBezTo>
                  <a:pt x="3438268" y="583034"/>
                  <a:pt x="3435974" y="580510"/>
                  <a:pt x="3435457" y="578847"/>
                </a:cubicBezTo>
                <a:cubicBezTo>
                  <a:pt x="3434941" y="577183"/>
                  <a:pt x="3434683" y="573656"/>
                  <a:pt x="3434683" y="568264"/>
                </a:cubicBezTo>
                <a:lnTo>
                  <a:pt x="3434683" y="503733"/>
                </a:lnTo>
                <a:cubicBezTo>
                  <a:pt x="3436977" y="495243"/>
                  <a:pt x="3442455" y="487643"/>
                  <a:pt x="3451117" y="480932"/>
                </a:cubicBezTo>
                <a:cubicBezTo>
                  <a:pt x="3459778" y="474221"/>
                  <a:pt x="3469788" y="470865"/>
                  <a:pt x="3481145" y="470865"/>
                </a:cubicBezTo>
                <a:close/>
                <a:moveTo>
                  <a:pt x="1683786" y="470005"/>
                </a:moveTo>
                <a:cubicBezTo>
                  <a:pt x="1693652" y="470005"/>
                  <a:pt x="1702973" y="472643"/>
                  <a:pt x="1711749" y="477920"/>
                </a:cubicBezTo>
                <a:cubicBezTo>
                  <a:pt x="1720525" y="483198"/>
                  <a:pt x="1727007" y="490425"/>
                  <a:pt x="1731194" y="499603"/>
                </a:cubicBezTo>
                <a:cubicBezTo>
                  <a:pt x="1735382" y="508781"/>
                  <a:pt x="1737475" y="518704"/>
                  <a:pt x="1737475" y="529373"/>
                </a:cubicBezTo>
                <a:cubicBezTo>
                  <a:pt x="1737475" y="542566"/>
                  <a:pt x="1735124" y="554583"/>
                  <a:pt x="1730420" y="565424"/>
                </a:cubicBezTo>
                <a:cubicBezTo>
                  <a:pt x="1725716" y="576266"/>
                  <a:pt x="1719091" y="584497"/>
                  <a:pt x="1710544" y="590118"/>
                </a:cubicBezTo>
                <a:cubicBezTo>
                  <a:pt x="1701998" y="595740"/>
                  <a:pt x="1692160" y="598550"/>
                  <a:pt x="1681032" y="598550"/>
                </a:cubicBezTo>
                <a:cubicBezTo>
                  <a:pt x="1671625" y="598550"/>
                  <a:pt x="1663021" y="596571"/>
                  <a:pt x="1655220" y="592613"/>
                </a:cubicBezTo>
                <a:cubicBezTo>
                  <a:pt x="1647419" y="588656"/>
                  <a:pt x="1640880" y="583981"/>
                  <a:pt x="1635602" y="578589"/>
                </a:cubicBezTo>
                <a:lnTo>
                  <a:pt x="1635602" y="511821"/>
                </a:lnTo>
                <a:cubicBezTo>
                  <a:pt x="1635602" y="508838"/>
                  <a:pt x="1635660" y="506113"/>
                  <a:pt x="1635775" y="503647"/>
                </a:cubicBezTo>
                <a:cubicBezTo>
                  <a:pt x="1635889" y="501180"/>
                  <a:pt x="1637037" y="498083"/>
                  <a:pt x="1639216" y="494354"/>
                </a:cubicBezTo>
                <a:cubicBezTo>
                  <a:pt x="1641396" y="490626"/>
                  <a:pt x="1644981" y="486697"/>
                  <a:pt x="1649971" y="482567"/>
                </a:cubicBezTo>
                <a:cubicBezTo>
                  <a:pt x="1654962" y="478437"/>
                  <a:pt x="1660325" y="475311"/>
                  <a:pt x="1666061" y="473188"/>
                </a:cubicBezTo>
                <a:cubicBezTo>
                  <a:pt x="1671797" y="471066"/>
                  <a:pt x="1677705" y="470005"/>
                  <a:pt x="1683786" y="470005"/>
                </a:cubicBezTo>
                <a:close/>
                <a:moveTo>
                  <a:pt x="4294961" y="463810"/>
                </a:moveTo>
                <a:cubicBezTo>
                  <a:pt x="4303680" y="463810"/>
                  <a:pt x="4312370" y="465932"/>
                  <a:pt x="4321032" y="470177"/>
                </a:cubicBezTo>
                <a:cubicBezTo>
                  <a:pt x="4329693" y="474421"/>
                  <a:pt x="4337580" y="480559"/>
                  <a:pt x="4344693" y="488590"/>
                </a:cubicBezTo>
                <a:lnTo>
                  <a:pt x="4344693" y="518016"/>
                </a:lnTo>
                <a:cubicBezTo>
                  <a:pt x="4344693" y="535453"/>
                  <a:pt x="4344349" y="547442"/>
                  <a:pt x="4343660" y="553981"/>
                </a:cubicBezTo>
                <a:cubicBezTo>
                  <a:pt x="4342972" y="560520"/>
                  <a:pt x="4340534" y="567059"/>
                  <a:pt x="4336347" y="573598"/>
                </a:cubicBezTo>
                <a:cubicBezTo>
                  <a:pt x="4332159" y="580137"/>
                  <a:pt x="4326825" y="585329"/>
                  <a:pt x="4320343" y="589172"/>
                </a:cubicBezTo>
                <a:cubicBezTo>
                  <a:pt x="4313861" y="593015"/>
                  <a:pt x="4306433" y="594937"/>
                  <a:pt x="4298059" y="594937"/>
                </a:cubicBezTo>
                <a:cubicBezTo>
                  <a:pt x="4282686" y="594937"/>
                  <a:pt x="4269923" y="588856"/>
                  <a:pt x="4259770" y="576696"/>
                </a:cubicBezTo>
                <a:cubicBezTo>
                  <a:pt x="4249617" y="564535"/>
                  <a:pt x="4244541" y="548417"/>
                  <a:pt x="4244541" y="528341"/>
                </a:cubicBezTo>
                <a:cubicBezTo>
                  <a:pt x="4244541" y="516295"/>
                  <a:pt x="4246376" y="505138"/>
                  <a:pt x="4250048" y="494871"/>
                </a:cubicBezTo>
                <a:cubicBezTo>
                  <a:pt x="4253718" y="484603"/>
                  <a:pt x="4259713" y="476859"/>
                  <a:pt x="4268030" y="471639"/>
                </a:cubicBezTo>
                <a:cubicBezTo>
                  <a:pt x="4276347" y="466420"/>
                  <a:pt x="4285325" y="463810"/>
                  <a:pt x="4294961" y="463810"/>
                </a:cubicBezTo>
                <a:close/>
                <a:moveTo>
                  <a:pt x="1056461" y="463810"/>
                </a:moveTo>
                <a:cubicBezTo>
                  <a:pt x="1065180" y="463810"/>
                  <a:pt x="1073870" y="465932"/>
                  <a:pt x="1082532" y="470177"/>
                </a:cubicBezTo>
                <a:cubicBezTo>
                  <a:pt x="1091193" y="474421"/>
                  <a:pt x="1099080" y="480559"/>
                  <a:pt x="1106193" y="488590"/>
                </a:cubicBezTo>
                <a:lnTo>
                  <a:pt x="1106193" y="518016"/>
                </a:lnTo>
                <a:cubicBezTo>
                  <a:pt x="1106193" y="535453"/>
                  <a:pt x="1105849" y="547442"/>
                  <a:pt x="1105160" y="553981"/>
                </a:cubicBezTo>
                <a:cubicBezTo>
                  <a:pt x="1104472" y="560520"/>
                  <a:pt x="1102034" y="567059"/>
                  <a:pt x="1097847" y="573598"/>
                </a:cubicBezTo>
                <a:cubicBezTo>
                  <a:pt x="1093660" y="580137"/>
                  <a:pt x="1088325" y="585329"/>
                  <a:pt x="1081843" y="589172"/>
                </a:cubicBezTo>
                <a:cubicBezTo>
                  <a:pt x="1075361" y="593015"/>
                  <a:pt x="1067933" y="594937"/>
                  <a:pt x="1059559" y="594937"/>
                </a:cubicBezTo>
                <a:cubicBezTo>
                  <a:pt x="1044186" y="594937"/>
                  <a:pt x="1031423" y="588856"/>
                  <a:pt x="1021270" y="576696"/>
                </a:cubicBezTo>
                <a:cubicBezTo>
                  <a:pt x="1011117" y="564535"/>
                  <a:pt x="1006041" y="548417"/>
                  <a:pt x="1006041" y="528341"/>
                </a:cubicBezTo>
                <a:cubicBezTo>
                  <a:pt x="1006041" y="516295"/>
                  <a:pt x="1007876" y="505138"/>
                  <a:pt x="1011547" y="494871"/>
                </a:cubicBezTo>
                <a:cubicBezTo>
                  <a:pt x="1015219" y="484603"/>
                  <a:pt x="1021213" y="476859"/>
                  <a:pt x="1029530" y="471639"/>
                </a:cubicBezTo>
                <a:cubicBezTo>
                  <a:pt x="1037847" y="466420"/>
                  <a:pt x="1046824" y="463810"/>
                  <a:pt x="1056461" y="463810"/>
                </a:cubicBezTo>
                <a:close/>
                <a:moveTo>
                  <a:pt x="3281525" y="459163"/>
                </a:moveTo>
                <a:cubicBezTo>
                  <a:pt x="3299536" y="459163"/>
                  <a:pt x="3313332" y="466965"/>
                  <a:pt x="3322911" y="482567"/>
                </a:cubicBezTo>
                <a:cubicBezTo>
                  <a:pt x="3332490" y="498169"/>
                  <a:pt x="3337280" y="518188"/>
                  <a:pt x="3337280" y="542623"/>
                </a:cubicBezTo>
                <a:cubicBezTo>
                  <a:pt x="3337280" y="564191"/>
                  <a:pt x="3332863" y="580338"/>
                  <a:pt x="3324029" y="591065"/>
                </a:cubicBezTo>
                <a:cubicBezTo>
                  <a:pt x="3315196" y="601791"/>
                  <a:pt x="3304010" y="607154"/>
                  <a:pt x="3290473" y="607154"/>
                </a:cubicBezTo>
                <a:cubicBezTo>
                  <a:pt x="3279001" y="607154"/>
                  <a:pt x="3268791" y="603311"/>
                  <a:pt x="3259843" y="595625"/>
                </a:cubicBezTo>
                <a:cubicBezTo>
                  <a:pt x="3250894" y="587939"/>
                  <a:pt x="3244355" y="577757"/>
                  <a:pt x="3240225" y="565080"/>
                </a:cubicBezTo>
                <a:cubicBezTo>
                  <a:pt x="3236095" y="552403"/>
                  <a:pt x="3234030" y="538035"/>
                  <a:pt x="3234030" y="521974"/>
                </a:cubicBezTo>
                <a:cubicBezTo>
                  <a:pt x="3234030" y="501668"/>
                  <a:pt x="3238217" y="486123"/>
                  <a:pt x="3246592" y="475339"/>
                </a:cubicBezTo>
                <a:cubicBezTo>
                  <a:pt x="3254967" y="464555"/>
                  <a:pt x="3266611" y="459163"/>
                  <a:pt x="3281525" y="459163"/>
                </a:cubicBezTo>
                <a:close/>
                <a:moveTo>
                  <a:pt x="2700500" y="459163"/>
                </a:moveTo>
                <a:cubicBezTo>
                  <a:pt x="2718512" y="459163"/>
                  <a:pt x="2732307" y="466965"/>
                  <a:pt x="2741886" y="482567"/>
                </a:cubicBezTo>
                <a:cubicBezTo>
                  <a:pt x="2751465" y="498169"/>
                  <a:pt x="2756255" y="518188"/>
                  <a:pt x="2756255" y="542623"/>
                </a:cubicBezTo>
                <a:cubicBezTo>
                  <a:pt x="2756255" y="564191"/>
                  <a:pt x="2751838" y="580338"/>
                  <a:pt x="2743005" y="591065"/>
                </a:cubicBezTo>
                <a:cubicBezTo>
                  <a:pt x="2734171" y="601791"/>
                  <a:pt x="2722986" y="607154"/>
                  <a:pt x="2709448" y="607154"/>
                </a:cubicBezTo>
                <a:cubicBezTo>
                  <a:pt x="2697976" y="607154"/>
                  <a:pt x="2687766" y="603311"/>
                  <a:pt x="2678818" y="595625"/>
                </a:cubicBezTo>
                <a:cubicBezTo>
                  <a:pt x="2669869" y="587939"/>
                  <a:pt x="2663330" y="577757"/>
                  <a:pt x="2659200" y="565080"/>
                </a:cubicBezTo>
                <a:cubicBezTo>
                  <a:pt x="2655070" y="552403"/>
                  <a:pt x="2653005" y="538035"/>
                  <a:pt x="2653005" y="521974"/>
                </a:cubicBezTo>
                <a:cubicBezTo>
                  <a:pt x="2653005" y="501668"/>
                  <a:pt x="2657193" y="486123"/>
                  <a:pt x="2665567" y="475339"/>
                </a:cubicBezTo>
                <a:cubicBezTo>
                  <a:pt x="2673942" y="464555"/>
                  <a:pt x="2685586" y="459163"/>
                  <a:pt x="2700500" y="459163"/>
                </a:cubicBezTo>
                <a:close/>
                <a:moveTo>
                  <a:pt x="1471775" y="459163"/>
                </a:moveTo>
                <a:cubicBezTo>
                  <a:pt x="1489786" y="459163"/>
                  <a:pt x="1503582" y="466965"/>
                  <a:pt x="1513161" y="482567"/>
                </a:cubicBezTo>
                <a:cubicBezTo>
                  <a:pt x="1522740" y="498169"/>
                  <a:pt x="1527530" y="518188"/>
                  <a:pt x="1527530" y="542623"/>
                </a:cubicBezTo>
                <a:cubicBezTo>
                  <a:pt x="1527530" y="564191"/>
                  <a:pt x="1523113" y="580338"/>
                  <a:pt x="1514280" y="591065"/>
                </a:cubicBezTo>
                <a:cubicBezTo>
                  <a:pt x="1505446" y="601791"/>
                  <a:pt x="1494261" y="607154"/>
                  <a:pt x="1480724" y="607154"/>
                </a:cubicBezTo>
                <a:cubicBezTo>
                  <a:pt x="1469251" y="607154"/>
                  <a:pt x="1459041" y="603311"/>
                  <a:pt x="1450093" y="595625"/>
                </a:cubicBezTo>
                <a:cubicBezTo>
                  <a:pt x="1441145" y="587939"/>
                  <a:pt x="1434605" y="577757"/>
                  <a:pt x="1430475" y="565080"/>
                </a:cubicBezTo>
                <a:cubicBezTo>
                  <a:pt x="1426345" y="552403"/>
                  <a:pt x="1424280" y="538035"/>
                  <a:pt x="1424280" y="521974"/>
                </a:cubicBezTo>
                <a:cubicBezTo>
                  <a:pt x="1424280" y="501668"/>
                  <a:pt x="1428468" y="486123"/>
                  <a:pt x="1436842" y="475339"/>
                </a:cubicBezTo>
                <a:cubicBezTo>
                  <a:pt x="1445217" y="464555"/>
                  <a:pt x="1456861" y="459163"/>
                  <a:pt x="1471775" y="459163"/>
                </a:cubicBezTo>
                <a:close/>
                <a:moveTo>
                  <a:pt x="2098732" y="452280"/>
                </a:moveTo>
                <a:lnTo>
                  <a:pt x="2097184" y="453657"/>
                </a:lnTo>
                <a:lnTo>
                  <a:pt x="2097184" y="460540"/>
                </a:lnTo>
                <a:lnTo>
                  <a:pt x="2098560" y="461917"/>
                </a:lnTo>
                <a:cubicBezTo>
                  <a:pt x="2106132" y="462949"/>
                  <a:pt x="2110778" y="464039"/>
                  <a:pt x="2112499" y="465186"/>
                </a:cubicBezTo>
                <a:cubicBezTo>
                  <a:pt x="2114220" y="466334"/>
                  <a:pt x="2115625" y="467567"/>
                  <a:pt x="2116715" y="468886"/>
                </a:cubicBezTo>
                <a:cubicBezTo>
                  <a:pt x="2117805" y="470205"/>
                  <a:pt x="2121160" y="477375"/>
                  <a:pt x="2126782" y="490396"/>
                </a:cubicBezTo>
                <a:cubicBezTo>
                  <a:pt x="2132403" y="503417"/>
                  <a:pt x="2136648" y="513427"/>
                  <a:pt x="2139516" y="520425"/>
                </a:cubicBezTo>
                <a:lnTo>
                  <a:pt x="2166877" y="588225"/>
                </a:lnTo>
                <a:cubicBezTo>
                  <a:pt x="2171351" y="599124"/>
                  <a:pt x="2175768" y="610711"/>
                  <a:pt x="2180127" y="622986"/>
                </a:cubicBezTo>
                <a:cubicBezTo>
                  <a:pt x="2169114" y="650634"/>
                  <a:pt x="2160596" y="668502"/>
                  <a:pt x="2154573" y="676590"/>
                </a:cubicBezTo>
                <a:cubicBezTo>
                  <a:pt x="2148550" y="684678"/>
                  <a:pt x="2141466" y="688722"/>
                  <a:pt x="2133321" y="688722"/>
                </a:cubicBezTo>
                <a:cubicBezTo>
                  <a:pt x="2126782" y="688722"/>
                  <a:pt x="2120702" y="685681"/>
                  <a:pt x="2115080" y="679601"/>
                </a:cubicBezTo>
                <a:lnTo>
                  <a:pt x="2110950" y="679601"/>
                </a:lnTo>
                <a:cubicBezTo>
                  <a:pt x="2109000" y="687632"/>
                  <a:pt x="2106075" y="696465"/>
                  <a:pt x="2102174" y="706102"/>
                </a:cubicBezTo>
                <a:cubicBezTo>
                  <a:pt x="2108598" y="709888"/>
                  <a:pt x="2115424" y="711781"/>
                  <a:pt x="2122652" y="711781"/>
                </a:cubicBezTo>
                <a:cubicBezTo>
                  <a:pt x="2130912" y="711781"/>
                  <a:pt x="2138741" y="709744"/>
                  <a:pt x="2146141" y="705672"/>
                </a:cubicBezTo>
                <a:cubicBezTo>
                  <a:pt x="2153541" y="701599"/>
                  <a:pt x="2159793" y="694974"/>
                  <a:pt x="2164898" y="685796"/>
                </a:cubicBezTo>
                <a:cubicBezTo>
                  <a:pt x="2170003" y="676618"/>
                  <a:pt x="2174277" y="668014"/>
                  <a:pt x="2177718" y="659984"/>
                </a:cubicBezTo>
                <a:lnTo>
                  <a:pt x="2217469" y="567059"/>
                </a:lnTo>
                <a:lnTo>
                  <a:pt x="2234333" y="530061"/>
                </a:lnTo>
                <a:cubicBezTo>
                  <a:pt x="2240299" y="516983"/>
                  <a:pt x="2246264" y="504335"/>
                  <a:pt x="2252230" y="492117"/>
                </a:cubicBezTo>
                <a:cubicBezTo>
                  <a:pt x="2258195" y="479899"/>
                  <a:pt x="2262326" y="472471"/>
                  <a:pt x="2264620" y="469833"/>
                </a:cubicBezTo>
                <a:cubicBezTo>
                  <a:pt x="2266914" y="467194"/>
                  <a:pt x="2269323" y="465358"/>
                  <a:pt x="2271847" y="464326"/>
                </a:cubicBezTo>
                <a:cubicBezTo>
                  <a:pt x="2274371" y="463293"/>
                  <a:pt x="2277756" y="462720"/>
                  <a:pt x="2282000" y="462605"/>
                </a:cubicBezTo>
                <a:lnTo>
                  <a:pt x="2283377" y="461228"/>
                </a:lnTo>
                <a:lnTo>
                  <a:pt x="2283377" y="453657"/>
                </a:lnTo>
                <a:lnTo>
                  <a:pt x="2282000" y="452280"/>
                </a:lnTo>
                <a:cubicBezTo>
                  <a:pt x="2274773" y="453083"/>
                  <a:pt x="2265136" y="453485"/>
                  <a:pt x="2253090" y="453485"/>
                </a:cubicBezTo>
                <a:cubicBezTo>
                  <a:pt x="2239897" y="453485"/>
                  <a:pt x="2228483" y="453083"/>
                  <a:pt x="2218846" y="452280"/>
                </a:cubicBezTo>
                <a:lnTo>
                  <a:pt x="2217469" y="453657"/>
                </a:lnTo>
                <a:lnTo>
                  <a:pt x="2217469" y="461228"/>
                </a:lnTo>
                <a:lnTo>
                  <a:pt x="2218674" y="462605"/>
                </a:lnTo>
                <a:lnTo>
                  <a:pt x="2225901" y="463638"/>
                </a:lnTo>
                <a:cubicBezTo>
                  <a:pt x="2232211" y="464326"/>
                  <a:pt x="2236284" y="465129"/>
                  <a:pt x="2238119" y="466047"/>
                </a:cubicBezTo>
                <a:cubicBezTo>
                  <a:pt x="2239955" y="466965"/>
                  <a:pt x="2240872" y="468685"/>
                  <a:pt x="2240872" y="471209"/>
                </a:cubicBezTo>
                <a:cubicBezTo>
                  <a:pt x="2240872" y="472242"/>
                  <a:pt x="2240614" y="473905"/>
                  <a:pt x="2240098" y="476200"/>
                </a:cubicBezTo>
                <a:cubicBezTo>
                  <a:pt x="2239582" y="478494"/>
                  <a:pt x="2237488" y="484345"/>
                  <a:pt x="2233817" y="493752"/>
                </a:cubicBezTo>
                <a:lnTo>
                  <a:pt x="2219534" y="530234"/>
                </a:lnTo>
                <a:cubicBezTo>
                  <a:pt x="2213569" y="545147"/>
                  <a:pt x="2208980" y="556275"/>
                  <a:pt x="2205768" y="563618"/>
                </a:cubicBezTo>
                <a:lnTo>
                  <a:pt x="2196647" y="583751"/>
                </a:lnTo>
                <a:cubicBezTo>
                  <a:pt x="2192747" y="575377"/>
                  <a:pt x="2187240" y="562356"/>
                  <a:pt x="2180127" y="544688"/>
                </a:cubicBezTo>
                <a:lnTo>
                  <a:pt x="2169286" y="517844"/>
                </a:lnTo>
                <a:cubicBezTo>
                  <a:pt x="2165959" y="509584"/>
                  <a:pt x="2162518" y="500090"/>
                  <a:pt x="2158961" y="489364"/>
                </a:cubicBezTo>
                <a:cubicBezTo>
                  <a:pt x="2155405" y="478638"/>
                  <a:pt x="2153627" y="472299"/>
                  <a:pt x="2153627" y="470349"/>
                </a:cubicBezTo>
                <a:cubicBezTo>
                  <a:pt x="2153627" y="468513"/>
                  <a:pt x="2154344" y="466878"/>
                  <a:pt x="2155778" y="465444"/>
                </a:cubicBezTo>
                <a:cubicBezTo>
                  <a:pt x="2157212" y="464010"/>
                  <a:pt x="2160825" y="463093"/>
                  <a:pt x="2166619" y="462691"/>
                </a:cubicBezTo>
                <a:cubicBezTo>
                  <a:pt x="2172412" y="462290"/>
                  <a:pt x="2175940" y="462031"/>
                  <a:pt x="2177202" y="461917"/>
                </a:cubicBezTo>
                <a:lnTo>
                  <a:pt x="2178407" y="460540"/>
                </a:lnTo>
                <a:lnTo>
                  <a:pt x="2178407" y="453657"/>
                </a:lnTo>
                <a:lnTo>
                  <a:pt x="2177030" y="452280"/>
                </a:lnTo>
                <a:cubicBezTo>
                  <a:pt x="2168196" y="453083"/>
                  <a:pt x="2155634" y="453485"/>
                  <a:pt x="2139344" y="453485"/>
                </a:cubicBezTo>
                <a:cubicBezTo>
                  <a:pt x="2125462" y="453485"/>
                  <a:pt x="2111925" y="453083"/>
                  <a:pt x="2098732" y="452280"/>
                </a:cubicBezTo>
                <a:close/>
                <a:moveTo>
                  <a:pt x="3159491" y="448666"/>
                </a:moveTo>
                <a:cubicBezTo>
                  <a:pt x="3144347" y="454632"/>
                  <a:pt x="3125877" y="458934"/>
                  <a:pt x="3104080" y="461573"/>
                </a:cubicBezTo>
                <a:lnTo>
                  <a:pt x="3102531" y="462949"/>
                </a:lnTo>
                <a:lnTo>
                  <a:pt x="3102531" y="470349"/>
                </a:lnTo>
                <a:lnTo>
                  <a:pt x="3104080" y="471726"/>
                </a:lnTo>
                <a:lnTo>
                  <a:pt x="3118707" y="471898"/>
                </a:lnTo>
                <a:cubicBezTo>
                  <a:pt x="3122952" y="471898"/>
                  <a:pt x="3125848" y="472299"/>
                  <a:pt x="3127397" y="473102"/>
                </a:cubicBezTo>
                <a:cubicBezTo>
                  <a:pt x="3128946" y="473905"/>
                  <a:pt x="3129892" y="475282"/>
                  <a:pt x="3130237" y="477232"/>
                </a:cubicBezTo>
                <a:cubicBezTo>
                  <a:pt x="3130581" y="479182"/>
                  <a:pt x="3130954" y="484087"/>
                  <a:pt x="3131355" y="491945"/>
                </a:cubicBezTo>
                <a:cubicBezTo>
                  <a:pt x="3131757" y="499804"/>
                  <a:pt x="3131957" y="506027"/>
                  <a:pt x="3131957" y="510616"/>
                </a:cubicBezTo>
                <a:lnTo>
                  <a:pt x="3131957" y="610768"/>
                </a:lnTo>
                <a:cubicBezTo>
                  <a:pt x="3131957" y="615472"/>
                  <a:pt x="3131699" y="624850"/>
                  <a:pt x="3131183" y="638904"/>
                </a:cubicBezTo>
                <a:cubicBezTo>
                  <a:pt x="3130667" y="652957"/>
                  <a:pt x="3129720" y="663282"/>
                  <a:pt x="3128344" y="669879"/>
                </a:cubicBezTo>
                <a:cubicBezTo>
                  <a:pt x="3126967" y="676475"/>
                  <a:pt x="3124787" y="682010"/>
                  <a:pt x="3121805" y="686484"/>
                </a:cubicBezTo>
                <a:cubicBezTo>
                  <a:pt x="3118822" y="690959"/>
                  <a:pt x="3115495" y="694257"/>
                  <a:pt x="3111824" y="696379"/>
                </a:cubicBezTo>
                <a:cubicBezTo>
                  <a:pt x="3108153" y="698502"/>
                  <a:pt x="3104424" y="699563"/>
                  <a:pt x="3100638" y="699563"/>
                </a:cubicBezTo>
                <a:cubicBezTo>
                  <a:pt x="3099147" y="699563"/>
                  <a:pt x="3097139" y="699448"/>
                  <a:pt x="3094616" y="699219"/>
                </a:cubicBezTo>
                <a:lnTo>
                  <a:pt x="3093067" y="701456"/>
                </a:lnTo>
                <a:lnTo>
                  <a:pt x="3094788" y="711264"/>
                </a:lnTo>
                <a:cubicBezTo>
                  <a:pt x="3096394" y="711379"/>
                  <a:pt x="3097598" y="711436"/>
                  <a:pt x="3098401" y="711436"/>
                </a:cubicBezTo>
                <a:cubicBezTo>
                  <a:pt x="3112512" y="711436"/>
                  <a:pt x="3124959" y="705729"/>
                  <a:pt x="3135743" y="694314"/>
                </a:cubicBezTo>
                <a:cubicBezTo>
                  <a:pt x="3146527" y="682899"/>
                  <a:pt x="3153468" y="669161"/>
                  <a:pt x="3156565" y="653100"/>
                </a:cubicBezTo>
                <a:cubicBezTo>
                  <a:pt x="3159663" y="637039"/>
                  <a:pt x="3161211" y="619544"/>
                  <a:pt x="3161211" y="600615"/>
                </a:cubicBezTo>
                <a:lnTo>
                  <a:pt x="3160695" y="545721"/>
                </a:lnTo>
                <a:lnTo>
                  <a:pt x="3160695" y="514058"/>
                </a:lnTo>
                <a:cubicBezTo>
                  <a:pt x="3160695" y="486983"/>
                  <a:pt x="3161326" y="465932"/>
                  <a:pt x="3162588" y="450903"/>
                </a:cubicBezTo>
                <a:close/>
                <a:moveTo>
                  <a:pt x="720342" y="448666"/>
                </a:moveTo>
                <a:cubicBezTo>
                  <a:pt x="705313" y="454632"/>
                  <a:pt x="686843" y="458934"/>
                  <a:pt x="664931" y="461573"/>
                </a:cubicBezTo>
                <a:lnTo>
                  <a:pt x="663555" y="462949"/>
                </a:lnTo>
                <a:lnTo>
                  <a:pt x="663555" y="470349"/>
                </a:lnTo>
                <a:lnTo>
                  <a:pt x="665103" y="471726"/>
                </a:lnTo>
                <a:lnTo>
                  <a:pt x="679558" y="471898"/>
                </a:lnTo>
                <a:cubicBezTo>
                  <a:pt x="684033" y="471898"/>
                  <a:pt x="687015" y="472328"/>
                  <a:pt x="688507" y="473188"/>
                </a:cubicBezTo>
                <a:cubicBezTo>
                  <a:pt x="689998" y="474049"/>
                  <a:pt x="690887" y="475397"/>
                  <a:pt x="691174" y="477232"/>
                </a:cubicBezTo>
                <a:cubicBezTo>
                  <a:pt x="691461" y="479068"/>
                  <a:pt x="691834" y="483943"/>
                  <a:pt x="692293" y="491859"/>
                </a:cubicBezTo>
                <a:cubicBezTo>
                  <a:pt x="692751" y="499775"/>
                  <a:pt x="692981" y="506027"/>
                  <a:pt x="692981" y="510616"/>
                </a:cubicBezTo>
                <a:lnTo>
                  <a:pt x="692981" y="544516"/>
                </a:lnTo>
                <a:cubicBezTo>
                  <a:pt x="692981" y="550941"/>
                  <a:pt x="692723" y="560434"/>
                  <a:pt x="692206" y="572996"/>
                </a:cubicBezTo>
                <a:cubicBezTo>
                  <a:pt x="691690" y="585558"/>
                  <a:pt x="691231" y="592958"/>
                  <a:pt x="690830" y="595195"/>
                </a:cubicBezTo>
                <a:cubicBezTo>
                  <a:pt x="690428" y="597432"/>
                  <a:pt x="689683" y="599095"/>
                  <a:pt x="688593" y="600185"/>
                </a:cubicBezTo>
                <a:cubicBezTo>
                  <a:pt x="687503" y="601275"/>
                  <a:pt x="686241" y="601992"/>
                  <a:pt x="684807" y="602336"/>
                </a:cubicBezTo>
                <a:cubicBezTo>
                  <a:pt x="683373" y="602680"/>
                  <a:pt x="677092" y="603197"/>
                  <a:pt x="665964" y="603885"/>
                </a:cubicBezTo>
                <a:lnTo>
                  <a:pt x="664415" y="605261"/>
                </a:lnTo>
                <a:lnTo>
                  <a:pt x="664415" y="612489"/>
                </a:lnTo>
                <a:lnTo>
                  <a:pt x="665964" y="614038"/>
                </a:lnTo>
                <a:cubicBezTo>
                  <a:pt x="680304" y="613120"/>
                  <a:pt x="694071" y="612661"/>
                  <a:pt x="707264" y="612661"/>
                </a:cubicBezTo>
                <a:cubicBezTo>
                  <a:pt x="720571" y="612661"/>
                  <a:pt x="734395" y="613120"/>
                  <a:pt x="748736" y="614038"/>
                </a:cubicBezTo>
                <a:lnTo>
                  <a:pt x="750112" y="612489"/>
                </a:lnTo>
                <a:lnTo>
                  <a:pt x="750112" y="605261"/>
                </a:lnTo>
                <a:lnTo>
                  <a:pt x="748563" y="603885"/>
                </a:lnTo>
                <a:cubicBezTo>
                  <a:pt x="737665" y="603197"/>
                  <a:pt x="731470" y="602709"/>
                  <a:pt x="729979" y="602422"/>
                </a:cubicBezTo>
                <a:cubicBezTo>
                  <a:pt x="728487" y="602135"/>
                  <a:pt x="727225" y="601476"/>
                  <a:pt x="726193" y="600443"/>
                </a:cubicBezTo>
                <a:cubicBezTo>
                  <a:pt x="725160" y="599411"/>
                  <a:pt x="724386" y="597747"/>
                  <a:pt x="723870" y="595453"/>
                </a:cubicBezTo>
                <a:cubicBezTo>
                  <a:pt x="723353" y="593158"/>
                  <a:pt x="722866" y="585157"/>
                  <a:pt x="722407" y="571447"/>
                </a:cubicBezTo>
                <a:cubicBezTo>
                  <a:pt x="721948" y="557738"/>
                  <a:pt x="721719" y="549621"/>
                  <a:pt x="721719" y="547098"/>
                </a:cubicBezTo>
                <a:lnTo>
                  <a:pt x="721719" y="508207"/>
                </a:lnTo>
                <a:cubicBezTo>
                  <a:pt x="721719" y="485033"/>
                  <a:pt x="722350" y="465932"/>
                  <a:pt x="723612" y="450903"/>
                </a:cubicBezTo>
                <a:close/>
                <a:moveTo>
                  <a:pt x="3906389" y="448494"/>
                </a:moveTo>
                <a:cubicBezTo>
                  <a:pt x="3887116" y="448494"/>
                  <a:pt x="3867269" y="456066"/>
                  <a:pt x="3846849" y="471209"/>
                </a:cubicBezTo>
                <a:lnTo>
                  <a:pt x="3846849" y="492547"/>
                </a:lnTo>
                <a:lnTo>
                  <a:pt x="3848225" y="494268"/>
                </a:lnTo>
                <a:lnTo>
                  <a:pt x="3854937" y="495989"/>
                </a:lnTo>
                <a:lnTo>
                  <a:pt x="3856141" y="495129"/>
                </a:lnTo>
                <a:cubicBezTo>
                  <a:pt x="3861533" y="482280"/>
                  <a:pt x="3864631" y="475253"/>
                  <a:pt x="3865434" y="474049"/>
                </a:cubicBezTo>
                <a:cubicBezTo>
                  <a:pt x="3866236" y="472844"/>
                  <a:pt x="3869363" y="471267"/>
                  <a:pt x="3874812" y="469316"/>
                </a:cubicBezTo>
                <a:cubicBezTo>
                  <a:pt x="3880261" y="467366"/>
                  <a:pt x="3886313" y="466391"/>
                  <a:pt x="3892967" y="466391"/>
                </a:cubicBezTo>
                <a:cubicBezTo>
                  <a:pt x="3905701" y="466391"/>
                  <a:pt x="3915854" y="469861"/>
                  <a:pt x="3923425" y="476802"/>
                </a:cubicBezTo>
                <a:cubicBezTo>
                  <a:pt x="3930997" y="483743"/>
                  <a:pt x="3934783" y="495702"/>
                  <a:pt x="3934783" y="512681"/>
                </a:cubicBezTo>
                <a:cubicBezTo>
                  <a:pt x="3887747" y="519335"/>
                  <a:pt x="3858952" y="527394"/>
                  <a:pt x="3848397" y="536859"/>
                </a:cubicBezTo>
                <a:cubicBezTo>
                  <a:pt x="3837843" y="546323"/>
                  <a:pt x="3832566" y="559488"/>
                  <a:pt x="3832566" y="576352"/>
                </a:cubicBezTo>
                <a:cubicBezTo>
                  <a:pt x="3832566" y="584841"/>
                  <a:pt x="3834315" y="592069"/>
                  <a:pt x="3837814" y="598034"/>
                </a:cubicBezTo>
                <a:cubicBezTo>
                  <a:pt x="3841314" y="604000"/>
                  <a:pt x="3846361" y="608646"/>
                  <a:pt x="3852958" y="611973"/>
                </a:cubicBezTo>
                <a:cubicBezTo>
                  <a:pt x="3859554" y="615300"/>
                  <a:pt x="3867441" y="616963"/>
                  <a:pt x="3876619" y="616963"/>
                </a:cubicBezTo>
                <a:cubicBezTo>
                  <a:pt x="3884076" y="616963"/>
                  <a:pt x="3890959" y="615644"/>
                  <a:pt x="3897269" y="613005"/>
                </a:cubicBezTo>
                <a:lnTo>
                  <a:pt x="3934783" y="583751"/>
                </a:lnTo>
                <a:lnTo>
                  <a:pt x="3934094" y="611456"/>
                </a:lnTo>
                <a:lnTo>
                  <a:pt x="3936676" y="613866"/>
                </a:lnTo>
                <a:cubicBezTo>
                  <a:pt x="3946312" y="613177"/>
                  <a:pt x="3954572" y="612833"/>
                  <a:pt x="3961456" y="612833"/>
                </a:cubicBezTo>
                <a:cubicBezTo>
                  <a:pt x="3968683" y="612833"/>
                  <a:pt x="3976484" y="613177"/>
                  <a:pt x="3984859" y="613866"/>
                </a:cubicBezTo>
                <a:lnTo>
                  <a:pt x="3986235" y="612489"/>
                </a:lnTo>
                <a:lnTo>
                  <a:pt x="3986235" y="605606"/>
                </a:lnTo>
                <a:lnTo>
                  <a:pt x="3984859" y="604057"/>
                </a:lnTo>
                <a:lnTo>
                  <a:pt x="3975050" y="603197"/>
                </a:lnTo>
                <a:cubicBezTo>
                  <a:pt x="3971608" y="602852"/>
                  <a:pt x="3969257" y="602422"/>
                  <a:pt x="3967995" y="601906"/>
                </a:cubicBezTo>
                <a:cubicBezTo>
                  <a:pt x="3966733" y="601390"/>
                  <a:pt x="3965614" y="600386"/>
                  <a:pt x="3964639" y="598894"/>
                </a:cubicBezTo>
                <a:cubicBezTo>
                  <a:pt x="3963664" y="597403"/>
                  <a:pt x="3963176" y="593158"/>
                  <a:pt x="3963176" y="586160"/>
                </a:cubicBezTo>
                <a:lnTo>
                  <a:pt x="3963176" y="534880"/>
                </a:lnTo>
                <a:lnTo>
                  <a:pt x="3964037" y="500291"/>
                </a:lnTo>
                <a:cubicBezTo>
                  <a:pt x="3964037" y="490425"/>
                  <a:pt x="3962086" y="481792"/>
                  <a:pt x="3958186" y="474393"/>
                </a:cubicBezTo>
                <a:cubicBezTo>
                  <a:pt x="3954286" y="466993"/>
                  <a:pt x="3947976" y="460827"/>
                  <a:pt x="3939257" y="455894"/>
                </a:cubicBezTo>
                <a:cubicBezTo>
                  <a:pt x="3930538" y="450961"/>
                  <a:pt x="3919582" y="448494"/>
                  <a:pt x="3906389" y="448494"/>
                </a:cubicBezTo>
                <a:close/>
                <a:moveTo>
                  <a:pt x="4118855" y="448322"/>
                </a:moveTo>
                <a:cubicBezTo>
                  <a:pt x="4113693" y="448322"/>
                  <a:pt x="4108645" y="448896"/>
                  <a:pt x="4103712" y="450043"/>
                </a:cubicBezTo>
                <a:cubicBezTo>
                  <a:pt x="4098779" y="451190"/>
                  <a:pt x="4095252" y="452280"/>
                  <a:pt x="4093129" y="453313"/>
                </a:cubicBezTo>
                <a:cubicBezTo>
                  <a:pt x="4091007" y="454345"/>
                  <a:pt x="4088741" y="455951"/>
                  <a:pt x="4086332" y="458131"/>
                </a:cubicBezTo>
                <a:cubicBezTo>
                  <a:pt x="4078072" y="465932"/>
                  <a:pt x="4069353" y="473618"/>
                  <a:pt x="4060175" y="481190"/>
                </a:cubicBezTo>
                <a:cubicBezTo>
                  <a:pt x="4060405" y="468685"/>
                  <a:pt x="4060864" y="458590"/>
                  <a:pt x="4061552" y="450903"/>
                </a:cubicBezTo>
                <a:lnTo>
                  <a:pt x="4058282" y="448666"/>
                </a:lnTo>
                <a:cubicBezTo>
                  <a:pt x="4043254" y="454632"/>
                  <a:pt x="4024784" y="458934"/>
                  <a:pt x="4002872" y="461573"/>
                </a:cubicBezTo>
                <a:lnTo>
                  <a:pt x="4001495" y="462949"/>
                </a:lnTo>
                <a:lnTo>
                  <a:pt x="4001495" y="470349"/>
                </a:lnTo>
                <a:lnTo>
                  <a:pt x="4003044" y="471726"/>
                </a:lnTo>
                <a:lnTo>
                  <a:pt x="4017499" y="471898"/>
                </a:lnTo>
                <a:cubicBezTo>
                  <a:pt x="4021973" y="471898"/>
                  <a:pt x="4024956" y="472328"/>
                  <a:pt x="4026447" y="473188"/>
                </a:cubicBezTo>
                <a:cubicBezTo>
                  <a:pt x="4027938" y="474049"/>
                  <a:pt x="4028828" y="475397"/>
                  <a:pt x="4029114" y="477232"/>
                </a:cubicBezTo>
                <a:cubicBezTo>
                  <a:pt x="4029401" y="479068"/>
                  <a:pt x="4029774" y="483943"/>
                  <a:pt x="4030233" y="491859"/>
                </a:cubicBezTo>
                <a:cubicBezTo>
                  <a:pt x="4030692" y="499775"/>
                  <a:pt x="4030921" y="506027"/>
                  <a:pt x="4030921" y="510616"/>
                </a:cubicBezTo>
                <a:lnTo>
                  <a:pt x="4030921" y="544516"/>
                </a:lnTo>
                <a:cubicBezTo>
                  <a:pt x="4030921" y="550941"/>
                  <a:pt x="4030663" y="560434"/>
                  <a:pt x="4030147" y="572996"/>
                </a:cubicBezTo>
                <a:cubicBezTo>
                  <a:pt x="4029631" y="585558"/>
                  <a:pt x="4029172" y="592958"/>
                  <a:pt x="4028770" y="595195"/>
                </a:cubicBezTo>
                <a:cubicBezTo>
                  <a:pt x="4028369" y="597432"/>
                  <a:pt x="4027623" y="599095"/>
                  <a:pt x="4026533" y="600185"/>
                </a:cubicBezTo>
                <a:cubicBezTo>
                  <a:pt x="4025443" y="601275"/>
                  <a:pt x="4024181" y="601992"/>
                  <a:pt x="4022747" y="602336"/>
                </a:cubicBezTo>
                <a:cubicBezTo>
                  <a:pt x="4021313" y="602680"/>
                  <a:pt x="4015032" y="603197"/>
                  <a:pt x="4003904" y="603885"/>
                </a:cubicBezTo>
                <a:lnTo>
                  <a:pt x="4002355" y="605261"/>
                </a:lnTo>
                <a:lnTo>
                  <a:pt x="4002355" y="612489"/>
                </a:lnTo>
                <a:lnTo>
                  <a:pt x="4003904" y="614038"/>
                </a:lnTo>
                <a:cubicBezTo>
                  <a:pt x="4018244" y="613120"/>
                  <a:pt x="4032011" y="612661"/>
                  <a:pt x="4045204" y="612661"/>
                </a:cubicBezTo>
                <a:cubicBezTo>
                  <a:pt x="4058512" y="612661"/>
                  <a:pt x="4072336" y="613120"/>
                  <a:pt x="4086676" y="614038"/>
                </a:cubicBezTo>
                <a:lnTo>
                  <a:pt x="4088053" y="612489"/>
                </a:lnTo>
                <a:lnTo>
                  <a:pt x="4088053" y="605261"/>
                </a:lnTo>
                <a:lnTo>
                  <a:pt x="4086504" y="603885"/>
                </a:lnTo>
                <a:cubicBezTo>
                  <a:pt x="4075605" y="603197"/>
                  <a:pt x="4069410" y="602709"/>
                  <a:pt x="4067919" y="602422"/>
                </a:cubicBezTo>
                <a:cubicBezTo>
                  <a:pt x="4066427" y="602135"/>
                  <a:pt x="4065166" y="601476"/>
                  <a:pt x="4064133" y="600443"/>
                </a:cubicBezTo>
                <a:cubicBezTo>
                  <a:pt x="4063101" y="599411"/>
                  <a:pt x="4062326" y="597747"/>
                  <a:pt x="4061810" y="595453"/>
                </a:cubicBezTo>
                <a:cubicBezTo>
                  <a:pt x="4061294" y="593158"/>
                  <a:pt x="4060806" y="585157"/>
                  <a:pt x="4060347" y="571447"/>
                </a:cubicBezTo>
                <a:cubicBezTo>
                  <a:pt x="4059888" y="557738"/>
                  <a:pt x="4059659" y="549621"/>
                  <a:pt x="4059659" y="547098"/>
                </a:cubicBezTo>
                <a:lnTo>
                  <a:pt x="4059659" y="517155"/>
                </a:lnTo>
                <a:cubicBezTo>
                  <a:pt x="4059659" y="507978"/>
                  <a:pt x="4059917" y="501983"/>
                  <a:pt x="4060433" y="499173"/>
                </a:cubicBezTo>
                <a:cubicBezTo>
                  <a:pt x="4060950" y="496362"/>
                  <a:pt x="4062470" y="493322"/>
                  <a:pt x="4064993" y="490052"/>
                </a:cubicBezTo>
                <a:cubicBezTo>
                  <a:pt x="4067517" y="486783"/>
                  <a:pt x="4071418" y="483284"/>
                  <a:pt x="4076695" y="479555"/>
                </a:cubicBezTo>
                <a:cubicBezTo>
                  <a:pt x="4081972" y="475827"/>
                  <a:pt x="4086733" y="473360"/>
                  <a:pt x="4090978" y="472156"/>
                </a:cubicBezTo>
                <a:cubicBezTo>
                  <a:pt x="4095223" y="470951"/>
                  <a:pt x="4100328" y="470349"/>
                  <a:pt x="4106293" y="470349"/>
                </a:cubicBezTo>
                <a:cubicBezTo>
                  <a:pt x="4113750" y="470349"/>
                  <a:pt x="4120175" y="471697"/>
                  <a:pt x="4125567" y="474393"/>
                </a:cubicBezTo>
                <a:cubicBezTo>
                  <a:pt x="4130958" y="477089"/>
                  <a:pt x="4135261" y="480875"/>
                  <a:pt x="4138473" y="485750"/>
                </a:cubicBezTo>
                <a:cubicBezTo>
                  <a:pt x="4141685" y="490626"/>
                  <a:pt x="4143607" y="496046"/>
                  <a:pt x="4144237" y="502012"/>
                </a:cubicBezTo>
                <a:cubicBezTo>
                  <a:pt x="4144869" y="507978"/>
                  <a:pt x="4145184" y="517729"/>
                  <a:pt x="4145184" y="531266"/>
                </a:cubicBezTo>
                <a:lnTo>
                  <a:pt x="4145184" y="553809"/>
                </a:lnTo>
                <a:cubicBezTo>
                  <a:pt x="4145184" y="577786"/>
                  <a:pt x="4144438" y="597231"/>
                  <a:pt x="4142947" y="612145"/>
                </a:cubicBezTo>
                <a:lnTo>
                  <a:pt x="4145012" y="614038"/>
                </a:lnTo>
                <a:cubicBezTo>
                  <a:pt x="4158778" y="613120"/>
                  <a:pt x="4167153" y="612661"/>
                  <a:pt x="4170136" y="612661"/>
                </a:cubicBezTo>
                <a:cubicBezTo>
                  <a:pt x="4175298" y="612661"/>
                  <a:pt x="4185165" y="613120"/>
                  <a:pt x="4199734" y="614038"/>
                </a:cubicBezTo>
                <a:lnTo>
                  <a:pt x="4201111" y="612661"/>
                </a:lnTo>
                <a:lnTo>
                  <a:pt x="4201111" y="605261"/>
                </a:lnTo>
                <a:lnTo>
                  <a:pt x="4199734" y="603885"/>
                </a:lnTo>
                <a:cubicBezTo>
                  <a:pt x="4187688" y="603885"/>
                  <a:pt x="4180576" y="602852"/>
                  <a:pt x="4178396" y="600787"/>
                </a:cubicBezTo>
                <a:cubicBezTo>
                  <a:pt x="4176216" y="598722"/>
                  <a:pt x="4175012" y="592241"/>
                  <a:pt x="4174782" y="581342"/>
                </a:cubicBezTo>
                <a:cubicBezTo>
                  <a:pt x="4174209" y="554727"/>
                  <a:pt x="4173922" y="540444"/>
                  <a:pt x="4173922" y="538493"/>
                </a:cubicBezTo>
                <a:lnTo>
                  <a:pt x="4173922" y="508207"/>
                </a:lnTo>
                <a:cubicBezTo>
                  <a:pt x="4173922" y="498456"/>
                  <a:pt x="4173119" y="490253"/>
                  <a:pt x="4171513" y="483599"/>
                </a:cubicBezTo>
                <a:cubicBezTo>
                  <a:pt x="4169907" y="476945"/>
                  <a:pt x="4167010" y="471181"/>
                  <a:pt x="4162822" y="466305"/>
                </a:cubicBezTo>
                <a:cubicBezTo>
                  <a:pt x="4158635" y="461429"/>
                  <a:pt x="4152440" y="457213"/>
                  <a:pt x="4144237" y="453657"/>
                </a:cubicBezTo>
                <a:cubicBezTo>
                  <a:pt x="4136035" y="450100"/>
                  <a:pt x="4127574" y="448322"/>
                  <a:pt x="4118855" y="448322"/>
                </a:cubicBezTo>
                <a:close/>
                <a:moveTo>
                  <a:pt x="2918705" y="448322"/>
                </a:moveTo>
                <a:cubicBezTo>
                  <a:pt x="2913543" y="448322"/>
                  <a:pt x="2908495" y="448896"/>
                  <a:pt x="2903562" y="450043"/>
                </a:cubicBezTo>
                <a:cubicBezTo>
                  <a:pt x="2898629" y="451190"/>
                  <a:pt x="2895101" y="452280"/>
                  <a:pt x="2892979" y="453313"/>
                </a:cubicBezTo>
                <a:cubicBezTo>
                  <a:pt x="2890857" y="454345"/>
                  <a:pt x="2888591" y="455951"/>
                  <a:pt x="2886182" y="458131"/>
                </a:cubicBezTo>
                <a:cubicBezTo>
                  <a:pt x="2877922" y="465932"/>
                  <a:pt x="2869203" y="473618"/>
                  <a:pt x="2860025" y="481190"/>
                </a:cubicBezTo>
                <a:cubicBezTo>
                  <a:pt x="2860255" y="468685"/>
                  <a:pt x="2860714" y="458590"/>
                  <a:pt x="2861402" y="450903"/>
                </a:cubicBezTo>
                <a:lnTo>
                  <a:pt x="2858132" y="448666"/>
                </a:lnTo>
                <a:cubicBezTo>
                  <a:pt x="2843104" y="454632"/>
                  <a:pt x="2824633" y="458934"/>
                  <a:pt x="2802722" y="461573"/>
                </a:cubicBezTo>
                <a:lnTo>
                  <a:pt x="2801345" y="462949"/>
                </a:lnTo>
                <a:lnTo>
                  <a:pt x="2801345" y="470349"/>
                </a:lnTo>
                <a:lnTo>
                  <a:pt x="2802894" y="471726"/>
                </a:lnTo>
                <a:lnTo>
                  <a:pt x="2817349" y="471898"/>
                </a:lnTo>
                <a:cubicBezTo>
                  <a:pt x="2821823" y="471898"/>
                  <a:pt x="2824806" y="472328"/>
                  <a:pt x="2826297" y="473188"/>
                </a:cubicBezTo>
                <a:cubicBezTo>
                  <a:pt x="2827788" y="474049"/>
                  <a:pt x="2828677" y="475397"/>
                  <a:pt x="2828964" y="477232"/>
                </a:cubicBezTo>
                <a:cubicBezTo>
                  <a:pt x="2829251" y="479068"/>
                  <a:pt x="2829624" y="483943"/>
                  <a:pt x="2830083" y="491859"/>
                </a:cubicBezTo>
                <a:cubicBezTo>
                  <a:pt x="2830542" y="499775"/>
                  <a:pt x="2830771" y="506027"/>
                  <a:pt x="2830771" y="510616"/>
                </a:cubicBezTo>
                <a:lnTo>
                  <a:pt x="2830771" y="544516"/>
                </a:lnTo>
                <a:cubicBezTo>
                  <a:pt x="2830771" y="550941"/>
                  <a:pt x="2830513" y="560434"/>
                  <a:pt x="2829997" y="572996"/>
                </a:cubicBezTo>
                <a:cubicBezTo>
                  <a:pt x="2829481" y="585558"/>
                  <a:pt x="2829022" y="592958"/>
                  <a:pt x="2828620" y="595195"/>
                </a:cubicBezTo>
                <a:cubicBezTo>
                  <a:pt x="2828219" y="597432"/>
                  <a:pt x="2827473" y="599095"/>
                  <a:pt x="2826383" y="600185"/>
                </a:cubicBezTo>
                <a:cubicBezTo>
                  <a:pt x="2825293" y="601275"/>
                  <a:pt x="2824031" y="601992"/>
                  <a:pt x="2822597" y="602336"/>
                </a:cubicBezTo>
                <a:cubicBezTo>
                  <a:pt x="2821163" y="602680"/>
                  <a:pt x="2814882" y="603197"/>
                  <a:pt x="2803754" y="603885"/>
                </a:cubicBezTo>
                <a:lnTo>
                  <a:pt x="2802205" y="605261"/>
                </a:lnTo>
                <a:lnTo>
                  <a:pt x="2802205" y="612489"/>
                </a:lnTo>
                <a:lnTo>
                  <a:pt x="2803754" y="614038"/>
                </a:lnTo>
                <a:cubicBezTo>
                  <a:pt x="2818094" y="613120"/>
                  <a:pt x="2831861" y="612661"/>
                  <a:pt x="2845054" y="612661"/>
                </a:cubicBezTo>
                <a:cubicBezTo>
                  <a:pt x="2858362" y="612661"/>
                  <a:pt x="2872186" y="613120"/>
                  <a:pt x="2886526" y="614038"/>
                </a:cubicBezTo>
                <a:lnTo>
                  <a:pt x="2887903" y="612489"/>
                </a:lnTo>
                <a:lnTo>
                  <a:pt x="2887903" y="605261"/>
                </a:lnTo>
                <a:lnTo>
                  <a:pt x="2886354" y="603885"/>
                </a:lnTo>
                <a:cubicBezTo>
                  <a:pt x="2875455" y="603197"/>
                  <a:pt x="2869260" y="602709"/>
                  <a:pt x="2867769" y="602422"/>
                </a:cubicBezTo>
                <a:cubicBezTo>
                  <a:pt x="2866277" y="602135"/>
                  <a:pt x="2865016" y="601476"/>
                  <a:pt x="2863983" y="600443"/>
                </a:cubicBezTo>
                <a:cubicBezTo>
                  <a:pt x="2862951" y="599411"/>
                  <a:pt x="2862176" y="597747"/>
                  <a:pt x="2861660" y="595453"/>
                </a:cubicBezTo>
                <a:cubicBezTo>
                  <a:pt x="2861144" y="593158"/>
                  <a:pt x="2860656" y="585157"/>
                  <a:pt x="2860197" y="571447"/>
                </a:cubicBezTo>
                <a:cubicBezTo>
                  <a:pt x="2859738" y="557738"/>
                  <a:pt x="2859509" y="549621"/>
                  <a:pt x="2859509" y="547098"/>
                </a:cubicBezTo>
                <a:lnTo>
                  <a:pt x="2859509" y="517155"/>
                </a:lnTo>
                <a:cubicBezTo>
                  <a:pt x="2859509" y="507978"/>
                  <a:pt x="2859767" y="501983"/>
                  <a:pt x="2860283" y="499173"/>
                </a:cubicBezTo>
                <a:cubicBezTo>
                  <a:pt x="2860800" y="496362"/>
                  <a:pt x="2862320" y="493322"/>
                  <a:pt x="2864843" y="490052"/>
                </a:cubicBezTo>
                <a:cubicBezTo>
                  <a:pt x="2867367" y="486783"/>
                  <a:pt x="2871268" y="483284"/>
                  <a:pt x="2876545" y="479555"/>
                </a:cubicBezTo>
                <a:cubicBezTo>
                  <a:pt x="2881822" y="475827"/>
                  <a:pt x="2886583" y="473360"/>
                  <a:pt x="2890828" y="472156"/>
                </a:cubicBezTo>
                <a:cubicBezTo>
                  <a:pt x="2895072" y="470951"/>
                  <a:pt x="2900178" y="470349"/>
                  <a:pt x="2906143" y="470349"/>
                </a:cubicBezTo>
                <a:cubicBezTo>
                  <a:pt x="2913600" y="470349"/>
                  <a:pt x="2920025" y="471697"/>
                  <a:pt x="2925417" y="474393"/>
                </a:cubicBezTo>
                <a:cubicBezTo>
                  <a:pt x="2930808" y="477089"/>
                  <a:pt x="2935110" y="480875"/>
                  <a:pt x="2938323" y="485750"/>
                </a:cubicBezTo>
                <a:cubicBezTo>
                  <a:pt x="2941535" y="490626"/>
                  <a:pt x="2943456" y="496046"/>
                  <a:pt x="2944087" y="502012"/>
                </a:cubicBezTo>
                <a:cubicBezTo>
                  <a:pt x="2944718" y="507978"/>
                  <a:pt x="2945034" y="517729"/>
                  <a:pt x="2945034" y="531266"/>
                </a:cubicBezTo>
                <a:lnTo>
                  <a:pt x="2945034" y="553809"/>
                </a:lnTo>
                <a:cubicBezTo>
                  <a:pt x="2945034" y="577786"/>
                  <a:pt x="2944288" y="597231"/>
                  <a:pt x="2942797" y="612145"/>
                </a:cubicBezTo>
                <a:lnTo>
                  <a:pt x="2944862" y="614038"/>
                </a:lnTo>
                <a:cubicBezTo>
                  <a:pt x="2958628" y="613120"/>
                  <a:pt x="2967003" y="612661"/>
                  <a:pt x="2969986" y="612661"/>
                </a:cubicBezTo>
                <a:cubicBezTo>
                  <a:pt x="2975148" y="612661"/>
                  <a:pt x="2985014" y="613120"/>
                  <a:pt x="2999584" y="614038"/>
                </a:cubicBezTo>
                <a:lnTo>
                  <a:pt x="3000961" y="612661"/>
                </a:lnTo>
                <a:lnTo>
                  <a:pt x="3000961" y="605261"/>
                </a:lnTo>
                <a:lnTo>
                  <a:pt x="2999584" y="603885"/>
                </a:lnTo>
                <a:cubicBezTo>
                  <a:pt x="2987538" y="603885"/>
                  <a:pt x="2980426" y="602852"/>
                  <a:pt x="2978246" y="600787"/>
                </a:cubicBezTo>
                <a:cubicBezTo>
                  <a:pt x="2976066" y="598722"/>
                  <a:pt x="2974861" y="592241"/>
                  <a:pt x="2974632" y="581342"/>
                </a:cubicBezTo>
                <a:cubicBezTo>
                  <a:pt x="2974058" y="554727"/>
                  <a:pt x="2973772" y="540444"/>
                  <a:pt x="2973772" y="538493"/>
                </a:cubicBezTo>
                <a:lnTo>
                  <a:pt x="2973772" y="508207"/>
                </a:lnTo>
                <a:cubicBezTo>
                  <a:pt x="2973772" y="498456"/>
                  <a:pt x="2972969" y="490253"/>
                  <a:pt x="2971363" y="483599"/>
                </a:cubicBezTo>
                <a:cubicBezTo>
                  <a:pt x="2969756" y="476945"/>
                  <a:pt x="2966860" y="471181"/>
                  <a:pt x="2962672" y="466305"/>
                </a:cubicBezTo>
                <a:cubicBezTo>
                  <a:pt x="2958485" y="461429"/>
                  <a:pt x="2952290" y="457213"/>
                  <a:pt x="2944087" y="453657"/>
                </a:cubicBezTo>
                <a:cubicBezTo>
                  <a:pt x="2935885" y="450100"/>
                  <a:pt x="2927424" y="448322"/>
                  <a:pt x="2918705" y="448322"/>
                </a:cubicBezTo>
                <a:close/>
                <a:moveTo>
                  <a:pt x="880355" y="448322"/>
                </a:moveTo>
                <a:cubicBezTo>
                  <a:pt x="875193" y="448322"/>
                  <a:pt x="870145" y="448896"/>
                  <a:pt x="865212" y="450043"/>
                </a:cubicBezTo>
                <a:cubicBezTo>
                  <a:pt x="860279" y="451190"/>
                  <a:pt x="856752" y="452280"/>
                  <a:pt x="854629" y="453313"/>
                </a:cubicBezTo>
                <a:cubicBezTo>
                  <a:pt x="852507" y="454345"/>
                  <a:pt x="850241" y="455951"/>
                  <a:pt x="847832" y="458131"/>
                </a:cubicBezTo>
                <a:cubicBezTo>
                  <a:pt x="839572" y="465932"/>
                  <a:pt x="830853" y="473618"/>
                  <a:pt x="821675" y="481190"/>
                </a:cubicBezTo>
                <a:cubicBezTo>
                  <a:pt x="821905" y="468685"/>
                  <a:pt x="822364" y="458590"/>
                  <a:pt x="823052" y="450903"/>
                </a:cubicBezTo>
                <a:lnTo>
                  <a:pt x="819782" y="448666"/>
                </a:lnTo>
                <a:cubicBezTo>
                  <a:pt x="804754" y="454632"/>
                  <a:pt x="786284" y="458934"/>
                  <a:pt x="764372" y="461573"/>
                </a:cubicBezTo>
                <a:lnTo>
                  <a:pt x="762995" y="462949"/>
                </a:lnTo>
                <a:lnTo>
                  <a:pt x="762995" y="470349"/>
                </a:lnTo>
                <a:lnTo>
                  <a:pt x="764544" y="471726"/>
                </a:lnTo>
                <a:lnTo>
                  <a:pt x="778999" y="471898"/>
                </a:lnTo>
                <a:cubicBezTo>
                  <a:pt x="783473" y="471898"/>
                  <a:pt x="786456" y="472328"/>
                  <a:pt x="787947" y="473188"/>
                </a:cubicBezTo>
                <a:cubicBezTo>
                  <a:pt x="789439" y="474049"/>
                  <a:pt x="790328" y="475397"/>
                  <a:pt x="790614" y="477232"/>
                </a:cubicBezTo>
                <a:cubicBezTo>
                  <a:pt x="790901" y="479068"/>
                  <a:pt x="791274" y="483943"/>
                  <a:pt x="791733" y="491859"/>
                </a:cubicBezTo>
                <a:cubicBezTo>
                  <a:pt x="792192" y="499775"/>
                  <a:pt x="792421" y="506027"/>
                  <a:pt x="792421" y="510616"/>
                </a:cubicBezTo>
                <a:lnTo>
                  <a:pt x="792421" y="544516"/>
                </a:lnTo>
                <a:cubicBezTo>
                  <a:pt x="792421" y="550941"/>
                  <a:pt x="792163" y="560434"/>
                  <a:pt x="791647" y="572996"/>
                </a:cubicBezTo>
                <a:cubicBezTo>
                  <a:pt x="791131" y="585558"/>
                  <a:pt x="790672" y="592958"/>
                  <a:pt x="790270" y="595195"/>
                </a:cubicBezTo>
                <a:cubicBezTo>
                  <a:pt x="789869" y="597432"/>
                  <a:pt x="789123" y="599095"/>
                  <a:pt x="788033" y="600185"/>
                </a:cubicBezTo>
                <a:cubicBezTo>
                  <a:pt x="786943" y="601275"/>
                  <a:pt x="785681" y="601992"/>
                  <a:pt x="784247" y="602336"/>
                </a:cubicBezTo>
                <a:cubicBezTo>
                  <a:pt x="782813" y="602680"/>
                  <a:pt x="776532" y="603197"/>
                  <a:pt x="765404" y="603885"/>
                </a:cubicBezTo>
                <a:lnTo>
                  <a:pt x="763856" y="605261"/>
                </a:lnTo>
                <a:lnTo>
                  <a:pt x="763856" y="612489"/>
                </a:lnTo>
                <a:lnTo>
                  <a:pt x="765404" y="614038"/>
                </a:lnTo>
                <a:cubicBezTo>
                  <a:pt x="779745" y="613120"/>
                  <a:pt x="793511" y="612661"/>
                  <a:pt x="806704" y="612661"/>
                </a:cubicBezTo>
                <a:cubicBezTo>
                  <a:pt x="820012" y="612661"/>
                  <a:pt x="833836" y="613120"/>
                  <a:pt x="848176" y="614038"/>
                </a:cubicBezTo>
                <a:lnTo>
                  <a:pt x="849553" y="612489"/>
                </a:lnTo>
                <a:lnTo>
                  <a:pt x="849553" y="605261"/>
                </a:lnTo>
                <a:lnTo>
                  <a:pt x="848004" y="603885"/>
                </a:lnTo>
                <a:cubicBezTo>
                  <a:pt x="837105" y="603197"/>
                  <a:pt x="830910" y="602709"/>
                  <a:pt x="829419" y="602422"/>
                </a:cubicBezTo>
                <a:cubicBezTo>
                  <a:pt x="827928" y="602135"/>
                  <a:pt x="826666" y="601476"/>
                  <a:pt x="825633" y="600443"/>
                </a:cubicBezTo>
                <a:cubicBezTo>
                  <a:pt x="824601" y="599411"/>
                  <a:pt x="823826" y="597747"/>
                  <a:pt x="823310" y="595453"/>
                </a:cubicBezTo>
                <a:cubicBezTo>
                  <a:pt x="822794" y="593158"/>
                  <a:pt x="822306" y="585157"/>
                  <a:pt x="821847" y="571447"/>
                </a:cubicBezTo>
                <a:cubicBezTo>
                  <a:pt x="821389" y="557738"/>
                  <a:pt x="821159" y="549621"/>
                  <a:pt x="821159" y="547098"/>
                </a:cubicBezTo>
                <a:lnTo>
                  <a:pt x="821159" y="517155"/>
                </a:lnTo>
                <a:cubicBezTo>
                  <a:pt x="821159" y="507978"/>
                  <a:pt x="821417" y="501983"/>
                  <a:pt x="821933" y="499173"/>
                </a:cubicBezTo>
                <a:cubicBezTo>
                  <a:pt x="822450" y="496362"/>
                  <a:pt x="823970" y="493322"/>
                  <a:pt x="826494" y="490052"/>
                </a:cubicBezTo>
                <a:cubicBezTo>
                  <a:pt x="829017" y="486783"/>
                  <a:pt x="832918" y="483284"/>
                  <a:pt x="838195" y="479555"/>
                </a:cubicBezTo>
                <a:cubicBezTo>
                  <a:pt x="843472" y="475827"/>
                  <a:pt x="848233" y="473360"/>
                  <a:pt x="852478" y="472156"/>
                </a:cubicBezTo>
                <a:cubicBezTo>
                  <a:pt x="856723" y="470951"/>
                  <a:pt x="861828" y="470349"/>
                  <a:pt x="867793" y="470349"/>
                </a:cubicBezTo>
                <a:cubicBezTo>
                  <a:pt x="875250" y="470349"/>
                  <a:pt x="881675" y="471697"/>
                  <a:pt x="887067" y="474393"/>
                </a:cubicBezTo>
                <a:cubicBezTo>
                  <a:pt x="892459" y="477089"/>
                  <a:pt x="896761" y="480875"/>
                  <a:pt x="899973" y="485750"/>
                </a:cubicBezTo>
                <a:cubicBezTo>
                  <a:pt x="903185" y="490626"/>
                  <a:pt x="905107" y="496046"/>
                  <a:pt x="905738" y="502012"/>
                </a:cubicBezTo>
                <a:cubicBezTo>
                  <a:pt x="906369" y="507978"/>
                  <a:pt x="906684" y="517729"/>
                  <a:pt x="906684" y="531266"/>
                </a:cubicBezTo>
                <a:lnTo>
                  <a:pt x="906684" y="553809"/>
                </a:lnTo>
                <a:cubicBezTo>
                  <a:pt x="906684" y="577786"/>
                  <a:pt x="905938" y="597231"/>
                  <a:pt x="904447" y="612145"/>
                </a:cubicBezTo>
                <a:lnTo>
                  <a:pt x="906512" y="614038"/>
                </a:lnTo>
                <a:cubicBezTo>
                  <a:pt x="920279" y="613120"/>
                  <a:pt x="928653" y="612661"/>
                  <a:pt x="931636" y="612661"/>
                </a:cubicBezTo>
                <a:cubicBezTo>
                  <a:pt x="936799" y="612661"/>
                  <a:pt x="946665" y="613120"/>
                  <a:pt x="961234" y="614038"/>
                </a:cubicBezTo>
                <a:lnTo>
                  <a:pt x="962611" y="612661"/>
                </a:lnTo>
                <a:lnTo>
                  <a:pt x="962611" y="605261"/>
                </a:lnTo>
                <a:lnTo>
                  <a:pt x="961234" y="603885"/>
                </a:lnTo>
                <a:cubicBezTo>
                  <a:pt x="949188" y="603885"/>
                  <a:pt x="942076" y="602852"/>
                  <a:pt x="939896" y="600787"/>
                </a:cubicBezTo>
                <a:cubicBezTo>
                  <a:pt x="937716" y="598722"/>
                  <a:pt x="936512" y="592241"/>
                  <a:pt x="936282" y="581342"/>
                </a:cubicBezTo>
                <a:cubicBezTo>
                  <a:pt x="935709" y="554727"/>
                  <a:pt x="935422" y="540444"/>
                  <a:pt x="935422" y="538493"/>
                </a:cubicBezTo>
                <a:lnTo>
                  <a:pt x="935422" y="508207"/>
                </a:lnTo>
                <a:cubicBezTo>
                  <a:pt x="935422" y="498456"/>
                  <a:pt x="934619" y="490253"/>
                  <a:pt x="933013" y="483599"/>
                </a:cubicBezTo>
                <a:cubicBezTo>
                  <a:pt x="931407" y="476945"/>
                  <a:pt x="928510" y="471181"/>
                  <a:pt x="924323" y="466305"/>
                </a:cubicBezTo>
                <a:cubicBezTo>
                  <a:pt x="920135" y="461429"/>
                  <a:pt x="913940" y="457213"/>
                  <a:pt x="905738" y="453657"/>
                </a:cubicBezTo>
                <a:cubicBezTo>
                  <a:pt x="897535" y="450100"/>
                  <a:pt x="889074" y="448322"/>
                  <a:pt x="880355" y="448322"/>
                </a:cubicBezTo>
                <a:close/>
                <a:moveTo>
                  <a:pt x="3288925" y="447634"/>
                </a:moveTo>
                <a:cubicBezTo>
                  <a:pt x="3269766" y="447634"/>
                  <a:pt x="3253217" y="452251"/>
                  <a:pt x="3239279" y="461487"/>
                </a:cubicBezTo>
                <a:cubicBezTo>
                  <a:pt x="3225340" y="470722"/>
                  <a:pt x="3215560" y="481678"/>
                  <a:pt x="3209939" y="494354"/>
                </a:cubicBezTo>
                <a:cubicBezTo>
                  <a:pt x="3204317" y="507031"/>
                  <a:pt x="3201507" y="520195"/>
                  <a:pt x="3201507" y="533847"/>
                </a:cubicBezTo>
                <a:cubicBezTo>
                  <a:pt x="3201507" y="548532"/>
                  <a:pt x="3204518" y="562126"/>
                  <a:pt x="3210541" y="574631"/>
                </a:cubicBezTo>
                <a:cubicBezTo>
                  <a:pt x="3216564" y="587135"/>
                  <a:pt x="3225885" y="597719"/>
                  <a:pt x="3238504" y="606380"/>
                </a:cubicBezTo>
                <a:cubicBezTo>
                  <a:pt x="3251124" y="615042"/>
                  <a:pt x="3265464" y="619372"/>
                  <a:pt x="3281525" y="619372"/>
                </a:cubicBezTo>
                <a:cubicBezTo>
                  <a:pt x="3306075" y="619372"/>
                  <a:pt x="3327041" y="610883"/>
                  <a:pt x="3344421" y="593904"/>
                </a:cubicBezTo>
                <a:cubicBezTo>
                  <a:pt x="3361802" y="576925"/>
                  <a:pt x="3370492" y="555300"/>
                  <a:pt x="3370492" y="529029"/>
                </a:cubicBezTo>
                <a:cubicBezTo>
                  <a:pt x="3370492" y="505167"/>
                  <a:pt x="3362920" y="485635"/>
                  <a:pt x="3347777" y="470435"/>
                </a:cubicBezTo>
                <a:cubicBezTo>
                  <a:pt x="3332634" y="455234"/>
                  <a:pt x="3313016" y="447634"/>
                  <a:pt x="3288925" y="447634"/>
                </a:cubicBezTo>
                <a:close/>
                <a:moveTo>
                  <a:pt x="2707900" y="447634"/>
                </a:moveTo>
                <a:cubicBezTo>
                  <a:pt x="2688741" y="447634"/>
                  <a:pt x="2672193" y="452251"/>
                  <a:pt x="2658254" y="461487"/>
                </a:cubicBezTo>
                <a:cubicBezTo>
                  <a:pt x="2644315" y="470722"/>
                  <a:pt x="2634535" y="481678"/>
                  <a:pt x="2628914" y="494354"/>
                </a:cubicBezTo>
                <a:cubicBezTo>
                  <a:pt x="2623292" y="507031"/>
                  <a:pt x="2620482" y="520195"/>
                  <a:pt x="2620482" y="533847"/>
                </a:cubicBezTo>
                <a:cubicBezTo>
                  <a:pt x="2620482" y="548532"/>
                  <a:pt x="2623493" y="562126"/>
                  <a:pt x="2629516" y="574631"/>
                </a:cubicBezTo>
                <a:cubicBezTo>
                  <a:pt x="2635539" y="587135"/>
                  <a:pt x="2644860" y="597719"/>
                  <a:pt x="2657480" y="606380"/>
                </a:cubicBezTo>
                <a:cubicBezTo>
                  <a:pt x="2670099" y="615042"/>
                  <a:pt x="2684439" y="619372"/>
                  <a:pt x="2700500" y="619372"/>
                </a:cubicBezTo>
                <a:cubicBezTo>
                  <a:pt x="2725051" y="619372"/>
                  <a:pt x="2746016" y="610883"/>
                  <a:pt x="2763396" y="593904"/>
                </a:cubicBezTo>
                <a:cubicBezTo>
                  <a:pt x="2780777" y="576925"/>
                  <a:pt x="2789467" y="555300"/>
                  <a:pt x="2789467" y="529029"/>
                </a:cubicBezTo>
                <a:cubicBezTo>
                  <a:pt x="2789467" y="505167"/>
                  <a:pt x="2781895" y="485635"/>
                  <a:pt x="2766752" y="470435"/>
                </a:cubicBezTo>
                <a:cubicBezTo>
                  <a:pt x="2751609" y="455234"/>
                  <a:pt x="2731991" y="447634"/>
                  <a:pt x="2707900" y="447634"/>
                </a:cubicBezTo>
                <a:close/>
                <a:moveTo>
                  <a:pt x="1479175" y="447634"/>
                </a:moveTo>
                <a:cubicBezTo>
                  <a:pt x="1460016" y="447634"/>
                  <a:pt x="1443468" y="452251"/>
                  <a:pt x="1429529" y="461487"/>
                </a:cubicBezTo>
                <a:cubicBezTo>
                  <a:pt x="1415590" y="470722"/>
                  <a:pt x="1405810" y="481678"/>
                  <a:pt x="1400189" y="494354"/>
                </a:cubicBezTo>
                <a:cubicBezTo>
                  <a:pt x="1394568" y="507031"/>
                  <a:pt x="1391757" y="520195"/>
                  <a:pt x="1391757" y="533847"/>
                </a:cubicBezTo>
                <a:cubicBezTo>
                  <a:pt x="1391757" y="548532"/>
                  <a:pt x="1394768" y="562126"/>
                  <a:pt x="1400791" y="574631"/>
                </a:cubicBezTo>
                <a:cubicBezTo>
                  <a:pt x="1406814" y="587135"/>
                  <a:pt x="1416135" y="597719"/>
                  <a:pt x="1428755" y="606380"/>
                </a:cubicBezTo>
                <a:cubicBezTo>
                  <a:pt x="1441374" y="615042"/>
                  <a:pt x="1455714" y="619372"/>
                  <a:pt x="1471775" y="619372"/>
                </a:cubicBezTo>
                <a:cubicBezTo>
                  <a:pt x="1496326" y="619372"/>
                  <a:pt x="1517291" y="610883"/>
                  <a:pt x="1534671" y="593904"/>
                </a:cubicBezTo>
                <a:cubicBezTo>
                  <a:pt x="1552052" y="576925"/>
                  <a:pt x="1560742" y="555300"/>
                  <a:pt x="1560742" y="529029"/>
                </a:cubicBezTo>
                <a:cubicBezTo>
                  <a:pt x="1560742" y="505167"/>
                  <a:pt x="1553170" y="485635"/>
                  <a:pt x="1538027" y="470435"/>
                </a:cubicBezTo>
                <a:cubicBezTo>
                  <a:pt x="1522884" y="455234"/>
                  <a:pt x="1503266" y="447634"/>
                  <a:pt x="1479175" y="447634"/>
                </a:cubicBezTo>
                <a:close/>
                <a:moveTo>
                  <a:pt x="3650823" y="447118"/>
                </a:moveTo>
                <a:cubicBezTo>
                  <a:pt x="3632583" y="447118"/>
                  <a:pt x="3617353" y="451735"/>
                  <a:pt x="3605136" y="460970"/>
                </a:cubicBezTo>
                <a:cubicBezTo>
                  <a:pt x="3592918" y="470205"/>
                  <a:pt x="3586809" y="482509"/>
                  <a:pt x="3586809" y="497882"/>
                </a:cubicBezTo>
                <a:cubicBezTo>
                  <a:pt x="3586809" y="504306"/>
                  <a:pt x="3587956" y="510186"/>
                  <a:pt x="3590250" y="515520"/>
                </a:cubicBezTo>
                <a:cubicBezTo>
                  <a:pt x="3592545" y="520855"/>
                  <a:pt x="3595872" y="525358"/>
                  <a:pt x="3600231" y="529029"/>
                </a:cubicBezTo>
                <a:cubicBezTo>
                  <a:pt x="3604590" y="532700"/>
                  <a:pt x="3609122" y="535310"/>
                  <a:pt x="3613826" y="536859"/>
                </a:cubicBezTo>
                <a:cubicBezTo>
                  <a:pt x="3618529" y="538407"/>
                  <a:pt x="3626789" y="540558"/>
                  <a:pt x="3638606" y="543312"/>
                </a:cubicBezTo>
                <a:cubicBezTo>
                  <a:pt x="3652372" y="546524"/>
                  <a:pt x="3661923" y="549306"/>
                  <a:pt x="3667257" y="551658"/>
                </a:cubicBezTo>
                <a:cubicBezTo>
                  <a:pt x="3672592" y="554010"/>
                  <a:pt x="3676579" y="556992"/>
                  <a:pt x="3679217" y="560606"/>
                </a:cubicBezTo>
                <a:cubicBezTo>
                  <a:pt x="3681856" y="564220"/>
                  <a:pt x="3683175" y="568493"/>
                  <a:pt x="3683175" y="573426"/>
                </a:cubicBezTo>
                <a:cubicBezTo>
                  <a:pt x="3683175" y="582489"/>
                  <a:pt x="3679532" y="590290"/>
                  <a:pt x="3672248" y="596829"/>
                </a:cubicBezTo>
                <a:cubicBezTo>
                  <a:pt x="3664963" y="603369"/>
                  <a:pt x="3655240" y="606638"/>
                  <a:pt x="3643080" y="606638"/>
                </a:cubicBezTo>
                <a:cubicBezTo>
                  <a:pt x="3634590" y="606638"/>
                  <a:pt x="3625986" y="604946"/>
                  <a:pt x="3617267" y="601562"/>
                </a:cubicBezTo>
                <a:cubicBezTo>
                  <a:pt x="3608548" y="598177"/>
                  <a:pt x="3602411" y="593789"/>
                  <a:pt x="3598854" y="588397"/>
                </a:cubicBezTo>
                <a:cubicBezTo>
                  <a:pt x="3597937" y="581514"/>
                  <a:pt x="3597363" y="573254"/>
                  <a:pt x="3597134" y="563618"/>
                </a:cubicBezTo>
                <a:lnTo>
                  <a:pt x="3595585" y="562069"/>
                </a:lnTo>
                <a:lnTo>
                  <a:pt x="3588185" y="562069"/>
                </a:lnTo>
                <a:lnTo>
                  <a:pt x="3586637" y="563618"/>
                </a:lnTo>
                <a:cubicBezTo>
                  <a:pt x="3586522" y="575204"/>
                  <a:pt x="3586407" y="582805"/>
                  <a:pt x="3586292" y="586418"/>
                </a:cubicBezTo>
                <a:cubicBezTo>
                  <a:pt x="3586178" y="590032"/>
                  <a:pt x="3585833" y="593617"/>
                  <a:pt x="3585260" y="597174"/>
                </a:cubicBezTo>
                <a:lnTo>
                  <a:pt x="3583539" y="608703"/>
                </a:lnTo>
                <a:lnTo>
                  <a:pt x="3584400" y="610940"/>
                </a:lnTo>
                <a:cubicBezTo>
                  <a:pt x="3591971" y="612891"/>
                  <a:pt x="3601120" y="614669"/>
                  <a:pt x="3611847" y="616275"/>
                </a:cubicBezTo>
                <a:cubicBezTo>
                  <a:pt x="3622573" y="617881"/>
                  <a:pt x="3631550" y="618684"/>
                  <a:pt x="3638778" y="618684"/>
                </a:cubicBezTo>
                <a:cubicBezTo>
                  <a:pt x="3659313" y="618684"/>
                  <a:pt x="3676120" y="613005"/>
                  <a:pt x="3689198" y="601648"/>
                </a:cubicBezTo>
                <a:cubicBezTo>
                  <a:pt x="3702276" y="590290"/>
                  <a:pt x="3708815" y="576696"/>
                  <a:pt x="3708815" y="560864"/>
                </a:cubicBezTo>
                <a:cubicBezTo>
                  <a:pt x="3708815" y="552604"/>
                  <a:pt x="3706922" y="545578"/>
                  <a:pt x="3703137" y="539784"/>
                </a:cubicBezTo>
                <a:cubicBezTo>
                  <a:pt x="3699351" y="533991"/>
                  <a:pt x="3693987" y="529660"/>
                  <a:pt x="3687047" y="526792"/>
                </a:cubicBezTo>
                <a:cubicBezTo>
                  <a:pt x="3680106" y="523924"/>
                  <a:pt x="3668605" y="520540"/>
                  <a:pt x="3652544" y="516639"/>
                </a:cubicBezTo>
                <a:lnTo>
                  <a:pt x="3633787" y="511821"/>
                </a:lnTo>
                <a:cubicBezTo>
                  <a:pt x="3629772" y="510903"/>
                  <a:pt x="3625929" y="509383"/>
                  <a:pt x="3622258" y="507261"/>
                </a:cubicBezTo>
                <a:cubicBezTo>
                  <a:pt x="3618587" y="505138"/>
                  <a:pt x="3615862" y="502356"/>
                  <a:pt x="3614084" y="498915"/>
                </a:cubicBezTo>
                <a:cubicBezTo>
                  <a:pt x="3612306" y="495473"/>
                  <a:pt x="3611417" y="491572"/>
                  <a:pt x="3611417" y="487213"/>
                </a:cubicBezTo>
                <a:cubicBezTo>
                  <a:pt x="3611417" y="481247"/>
                  <a:pt x="3612879" y="476171"/>
                  <a:pt x="3615805" y="471984"/>
                </a:cubicBezTo>
                <a:cubicBezTo>
                  <a:pt x="3618730" y="467796"/>
                  <a:pt x="3622573" y="464670"/>
                  <a:pt x="3627334" y="462605"/>
                </a:cubicBezTo>
                <a:cubicBezTo>
                  <a:pt x="3632095" y="460540"/>
                  <a:pt x="3637974" y="459508"/>
                  <a:pt x="3644973" y="459508"/>
                </a:cubicBezTo>
                <a:cubicBezTo>
                  <a:pt x="3651741" y="459508"/>
                  <a:pt x="3658166" y="460626"/>
                  <a:pt x="3664246" y="462863"/>
                </a:cubicBezTo>
                <a:cubicBezTo>
                  <a:pt x="3670326" y="465100"/>
                  <a:pt x="3675030" y="467854"/>
                  <a:pt x="3678357" y="471123"/>
                </a:cubicBezTo>
                <a:cubicBezTo>
                  <a:pt x="3681683" y="474393"/>
                  <a:pt x="3683748" y="477433"/>
                  <a:pt x="3684552" y="480244"/>
                </a:cubicBezTo>
                <a:cubicBezTo>
                  <a:pt x="3685355" y="483054"/>
                  <a:pt x="3685986" y="487959"/>
                  <a:pt x="3686444" y="494957"/>
                </a:cubicBezTo>
                <a:lnTo>
                  <a:pt x="3687993" y="496505"/>
                </a:lnTo>
                <a:lnTo>
                  <a:pt x="3694877" y="496505"/>
                </a:lnTo>
                <a:lnTo>
                  <a:pt x="3696425" y="494957"/>
                </a:lnTo>
                <a:cubicBezTo>
                  <a:pt x="3696655" y="475454"/>
                  <a:pt x="3697228" y="463408"/>
                  <a:pt x="3698146" y="458819"/>
                </a:cubicBezTo>
                <a:lnTo>
                  <a:pt x="3696597" y="456410"/>
                </a:lnTo>
                <a:cubicBezTo>
                  <a:pt x="3691894" y="454460"/>
                  <a:pt x="3685011" y="452424"/>
                  <a:pt x="3675947" y="450301"/>
                </a:cubicBezTo>
                <a:cubicBezTo>
                  <a:pt x="3666884" y="448179"/>
                  <a:pt x="3658510" y="447118"/>
                  <a:pt x="3650823" y="447118"/>
                </a:cubicBezTo>
                <a:close/>
                <a:moveTo>
                  <a:pt x="1634226" y="446601"/>
                </a:moveTo>
                <a:cubicBezTo>
                  <a:pt x="1619312" y="452567"/>
                  <a:pt x="1600899" y="456869"/>
                  <a:pt x="1578987" y="459508"/>
                </a:cubicBezTo>
                <a:lnTo>
                  <a:pt x="1577611" y="460884"/>
                </a:lnTo>
                <a:lnTo>
                  <a:pt x="1577611" y="468284"/>
                </a:lnTo>
                <a:lnTo>
                  <a:pt x="1579159" y="469660"/>
                </a:lnTo>
                <a:lnTo>
                  <a:pt x="1593614" y="469833"/>
                </a:lnTo>
                <a:cubicBezTo>
                  <a:pt x="1598203" y="469833"/>
                  <a:pt x="1601157" y="470234"/>
                  <a:pt x="1602477" y="471037"/>
                </a:cubicBezTo>
                <a:cubicBezTo>
                  <a:pt x="1603796" y="471840"/>
                  <a:pt x="1604628" y="472873"/>
                  <a:pt x="1604972" y="474135"/>
                </a:cubicBezTo>
                <a:cubicBezTo>
                  <a:pt x="1605316" y="475397"/>
                  <a:pt x="1605746" y="479957"/>
                  <a:pt x="1606262" y="487815"/>
                </a:cubicBezTo>
                <a:cubicBezTo>
                  <a:pt x="1606779" y="495674"/>
                  <a:pt x="1607037" y="502586"/>
                  <a:pt x="1607037" y="508551"/>
                </a:cubicBezTo>
                <a:lnTo>
                  <a:pt x="1607037" y="640366"/>
                </a:lnTo>
                <a:cubicBezTo>
                  <a:pt x="1607037" y="646905"/>
                  <a:pt x="1606779" y="656657"/>
                  <a:pt x="1606262" y="669620"/>
                </a:cubicBezTo>
                <a:cubicBezTo>
                  <a:pt x="1605746" y="682584"/>
                  <a:pt x="1605287" y="690270"/>
                  <a:pt x="1604886" y="692679"/>
                </a:cubicBezTo>
                <a:cubicBezTo>
                  <a:pt x="1604484" y="695089"/>
                  <a:pt x="1603739" y="696838"/>
                  <a:pt x="1602649" y="697928"/>
                </a:cubicBezTo>
                <a:cubicBezTo>
                  <a:pt x="1601559" y="699018"/>
                  <a:pt x="1600268" y="699735"/>
                  <a:pt x="1598777" y="700079"/>
                </a:cubicBezTo>
                <a:cubicBezTo>
                  <a:pt x="1597285" y="700423"/>
                  <a:pt x="1591033" y="700939"/>
                  <a:pt x="1580020" y="701628"/>
                </a:cubicBezTo>
                <a:lnTo>
                  <a:pt x="1578471" y="703004"/>
                </a:lnTo>
                <a:lnTo>
                  <a:pt x="1578471" y="710232"/>
                </a:lnTo>
                <a:lnTo>
                  <a:pt x="1580020" y="711781"/>
                </a:lnTo>
                <a:cubicBezTo>
                  <a:pt x="1594360" y="710863"/>
                  <a:pt x="1608127" y="710404"/>
                  <a:pt x="1621320" y="710404"/>
                </a:cubicBezTo>
                <a:cubicBezTo>
                  <a:pt x="1634513" y="710404"/>
                  <a:pt x="1648279" y="710863"/>
                  <a:pt x="1662619" y="711781"/>
                </a:cubicBezTo>
                <a:lnTo>
                  <a:pt x="1663996" y="710232"/>
                </a:lnTo>
                <a:lnTo>
                  <a:pt x="1663996" y="703004"/>
                </a:lnTo>
                <a:lnTo>
                  <a:pt x="1662447" y="701628"/>
                </a:lnTo>
                <a:cubicBezTo>
                  <a:pt x="1651549" y="700939"/>
                  <a:pt x="1645354" y="700452"/>
                  <a:pt x="1643862" y="700165"/>
                </a:cubicBezTo>
                <a:cubicBezTo>
                  <a:pt x="1642371" y="699878"/>
                  <a:pt x="1641109" y="699219"/>
                  <a:pt x="1640077" y="698186"/>
                </a:cubicBezTo>
                <a:cubicBezTo>
                  <a:pt x="1639044" y="697154"/>
                  <a:pt x="1638270" y="695490"/>
                  <a:pt x="1637753" y="693196"/>
                </a:cubicBezTo>
                <a:cubicBezTo>
                  <a:pt x="1637237" y="690901"/>
                  <a:pt x="1636750" y="682899"/>
                  <a:pt x="1636291" y="669190"/>
                </a:cubicBezTo>
                <a:cubicBezTo>
                  <a:pt x="1635832" y="655481"/>
                  <a:pt x="1635602" y="647364"/>
                  <a:pt x="1635602" y="644841"/>
                </a:cubicBezTo>
                <a:lnTo>
                  <a:pt x="1635602" y="608187"/>
                </a:lnTo>
                <a:cubicBezTo>
                  <a:pt x="1647419" y="614267"/>
                  <a:pt x="1659293" y="617307"/>
                  <a:pt x="1671224" y="617307"/>
                </a:cubicBezTo>
                <a:cubicBezTo>
                  <a:pt x="1676386" y="617307"/>
                  <a:pt x="1681262" y="616791"/>
                  <a:pt x="1685851" y="615759"/>
                </a:cubicBezTo>
                <a:cubicBezTo>
                  <a:pt x="1690439" y="614726"/>
                  <a:pt x="1693709" y="613694"/>
                  <a:pt x="1695659" y="612661"/>
                </a:cubicBezTo>
                <a:cubicBezTo>
                  <a:pt x="1697610" y="611629"/>
                  <a:pt x="1701051" y="609334"/>
                  <a:pt x="1705984" y="605778"/>
                </a:cubicBezTo>
                <a:cubicBezTo>
                  <a:pt x="1713097" y="600730"/>
                  <a:pt x="1720267" y="596026"/>
                  <a:pt x="1727495" y="591667"/>
                </a:cubicBezTo>
                <a:cubicBezTo>
                  <a:pt x="1735525" y="586963"/>
                  <a:pt x="1740831" y="583436"/>
                  <a:pt x="1743412" y="581084"/>
                </a:cubicBezTo>
                <a:cubicBezTo>
                  <a:pt x="1745993" y="578732"/>
                  <a:pt x="1749435" y="573942"/>
                  <a:pt x="1753737" y="566715"/>
                </a:cubicBezTo>
                <a:cubicBezTo>
                  <a:pt x="1758039" y="559488"/>
                  <a:pt x="1761509" y="551629"/>
                  <a:pt x="1764148" y="543140"/>
                </a:cubicBezTo>
                <a:cubicBezTo>
                  <a:pt x="1766787" y="534650"/>
                  <a:pt x="1768106" y="526276"/>
                  <a:pt x="1768106" y="518016"/>
                </a:cubicBezTo>
                <a:cubicBezTo>
                  <a:pt x="1768106" y="506314"/>
                  <a:pt x="1766213" y="496018"/>
                  <a:pt x="1762427" y="487127"/>
                </a:cubicBezTo>
                <a:cubicBezTo>
                  <a:pt x="1758641" y="478236"/>
                  <a:pt x="1753479" y="470836"/>
                  <a:pt x="1746940" y="464928"/>
                </a:cubicBezTo>
                <a:cubicBezTo>
                  <a:pt x="1740401" y="459020"/>
                  <a:pt x="1733288" y="454775"/>
                  <a:pt x="1725602" y="452194"/>
                </a:cubicBezTo>
                <a:cubicBezTo>
                  <a:pt x="1717915" y="449613"/>
                  <a:pt x="1709368" y="448322"/>
                  <a:pt x="1699961" y="448322"/>
                </a:cubicBezTo>
                <a:cubicBezTo>
                  <a:pt x="1684933" y="448322"/>
                  <a:pt x="1674350" y="450617"/>
                  <a:pt x="1668212" y="455206"/>
                </a:cubicBezTo>
                <a:cubicBezTo>
                  <a:pt x="1662075" y="459794"/>
                  <a:pt x="1651205" y="469202"/>
                  <a:pt x="1635602" y="483427"/>
                </a:cubicBezTo>
                <a:cubicBezTo>
                  <a:pt x="1635717" y="473332"/>
                  <a:pt x="1636348" y="461745"/>
                  <a:pt x="1637495" y="448666"/>
                </a:cubicBezTo>
                <a:close/>
                <a:moveTo>
                  <a:pt x="2357782" y="394632"/>
                </a:moveTo>
                <a:cubicBezTo>
                  <a:pt x="2350210" y="399336"/>
                  <a:pt x="2340516" y="403753"/>
                  <a:pt x="2328700" y="407883"/>
                </a:cubicBezTo>
                <a:cubicBezTo>
                  <a:pt x="2329388" y="412816"/>
                  <a:pt x="2329732" y="430254"/>
                  <a:pt x="2329732" y="460196"/>
                </a:cubicBezTo>
                <a:cubicBezTo>
                  <a:pt x="2323078" y="463638"/>
                  <a:pt x="2314359" y="467366"/>
                  <a:pt x="2303576" y="471381"/>
                </a:cubicBezTo>
                <a:lnTo>
                  <a:pt x="2302371" y="473102"/>
                </a:lnTo>
                <a:lnTo>
                  <a:pt x="2302371" y="477576"/>
                </a:lnTo>
                <a:lnTo>
                  <a:pt x="2303920" y="478953"/>
                </a:lnTo>
                <a:cubicBezTo>
                  <a:pt x="2310574" y="478494"/>
                  <a:pt x="2316482" y="478265"/>
                  <a:pt x="2321644" y="478265"/>
                </a:cubicBezTo>
                <a:lnTo>
                  <a:pt x="2328700" y="478265"/>
                </a:lnTo>
                <a:lnTo>
                  <a:pt x="2328700" y="549679"/>
                </a:lnTo>
                <a:cubicBezTo>
                  <a:pt x="2328700" y="551744"/>
                  <a:pt x="2328642" y="553751"/>
                  <a:pt x="2328528" y="555702"/>
                </a:cubicBezTo>
                <a:cubicBezTo>
                  <a:pt x="2328069" y="562126"/>
                  <a:pt x="2327839" y="569927"/>
                  <a:pt x="2327839" y="579105"/>
                </a:cubicBezTo>
                <a:cubicBezTo>
                  <a:pt x="2327839" y="604114"/>
                  <a:pt x="2340745" y="616619"/>
                  <a:pt x="2366558" y="616619"/>
                </a:cubicBezTo>
                <a:cubicBezTo>
                  <a:pt x="2372753" y="616619"/>
                  <a:pt x="2378833" y="615242"/>
                  <a:pt x="2384799" y="612489"/>
                </a:cubicBezTo>
                <a:cubicBezTo>
                  <a:pt x="2395238" y="602967"/>
                  <a:pt x="2401835" y="597231"/>
                  <a:pt x="2404588" y="595281"/>
                </a:cubicBezTo>
                <a:lnTo>
                  <a:pt x="2400458" y="589086"/>
                </a:lnTo>
                <a:cubicBezTo>
                  <a:pt x="2393919" y="593101"/>
                  <a:pt x="2386806" y="595109"/>
                  <a:pt x="2379120" y="595109"/>
                </a:cubicBezTo>
                <a:cubicBezTo>
                  <a:pt x="2372466" y="595109"/>
                  <a:pt x="2367447" y="593703"/>
                  <a:pt x="2364063" y="590893"/>
                </a:cubicBezTo>
                <a:cubicBezTo>
                  <a:pt x="2360678" y="588082"/>
                  <a:pt x="2358613" y="584181"/>
                  <a:pt x="2357868" y="579191"/>
                </a:cubicBezTo>
                <a:cubicBezTo>
                  <a:pt x="2357122" y="574201"/>
                  <a:pt x="2356749" y="563618"/>
                  <a:pt x="2356749" y="547442"/>
                </a:cubicBezTo>
                <a:lnTo>
                  <a:pt x="2357782" y="477404"/>
                </a:lnTo>
                <a:cubicBezTo>
                  <a:pt x="2367877" y="477289"/>
                  <a:pt x="2376137" y="477232"/>
                  <a:pt x="2382562" y="477232"/>
                </a:cubicBezTo>
                <a:cubicBezTo>
                  <a:pt x="2389674" y="477232"/>
                  <a:pt x="2396156" y="477289"/>
                  <a:pt x="2402007" y="477404"/>
                </a:cubicBezTo>
                <a:lnTo>
                  <a:pt x="2403383" y="475855"/>
                </a:lnTo>
                <a:lnTo>
                  <a:pt x="2406653" y="461400"/>
                </a:lnTo>
                <a:lnTo>
                  <a:pt x="2405448" y="460196"/>
                </a:lnTo>
                <a:cubicBezTo>
                  <a:pt x="2399598" y="460884"/>
                  <a:pt x="2389904" y="461228"/>
                  <a:pt x="2376367" y="461228"/>
                </a:cubicBezTo>
                <a:cubicBezTo>
                  <a:pt x="2369713" y="461228"/>
                  <a:pt x="2363518" y="461171"/>
                  <a:pt x="2357782" y="461056"/>
                </a:cubicBezTo>
                <a:cubicBezTo>
                  <a:pt x="2359388" y="426296"/>
                  <a:pt x="2360764" y="405302"/>
                  <a:pt x="2361912" y="398074"/>
                </a:cubicBezTo>
                <a:close/>
                <a:moveTo>
                  <a:pt x="1329082" y="394632"/>
                </a:moveTo>
                <a:cubicBezTo>
                  <a:pt x="1321510" y="399336"/>
                  <a:pt x="1311816" y="403753"/>
                  <a:pt x="1300000" y="407883"/>
                </a:cubicBezTo>
                <a:cubicBezTo>
                  <a:pt x="1300688" y="412816"/>
                  <a:pt x="1301032" y="430254"/>
                  <a:pt x="1301032" y="460196"/>
                </a:cubicBezTo>
                <a:cubicBezTo>
                  <a:pt x="1294378" y="463638"/>
                  <a:pt x="1285659" y="467366"/>
                  <a:pt x="1274876" y="471381"/>
                </a:cubicBezTo>
                <a:lnTo>
                  <a:pt x="1273671" y="473102"/>
                </a:lnTo>
                <a:lnTo>
                  <a:pt x="1273671" y="477576"/>
                </a:lnTo>
                <a:lnTo>
                  <a:pt x="1275220" y="478953"/>
                </a:lnTo>
                <a:cubicBezTo>
                  <a:pt x="1281874" y="478494"/>
                  <a:pt x="1287782" y="478265"/>
                  <a:pt x="1292944" y="478265"/>
                </a:cubicBezTo>
                <a:lnTo>
                  <a:pt x="1300000" y="478265"/>
                </a:lnTo>
                <a:lnTo>
                  <a:pt x="1300000" y="549679"/>
                </a:lnTo>
                <a:cubicBezTo>
                  <a:pt x="1300000" y="551744"/>
                  <a:pt x="1299942" y="553751"/>
                  <a:pt x="1299828" y="555702"/>
                </a:cubicBezTo>
                <a:cubicBezTo>
                  <a:pt x="1299369" y="562126"/>
                  <a:pt x="1299139" y="569927"/>
                  <a:pt x="1299139" y="579105"/>
                </a:cubicBezTo>
                <a:cubicBezTo>
                  <a:pt x="1299139" y="604114"/>
                  <a:pt x="1312045" y="616619"/>
                  <a:pt x="1337858" y="616619"/>
                </a:cubicBezTo>
                <a:cubicBezTo>
                  <a:pt x="1344053" y="616619"/>
                  <a:pt x="1350133" y="615242"/>
                  <a:pt x="1356099" y="612489"/>
                </a:cubicBezTo>
                <a:cubicBezTo>
                  <a:pt x="1366538" y="602967"/>
                  <a:pt x="1373135" y="597231"/>
                  <a:pt x="1375888" y="595281"/>
                </a:cubicBezTo>
                <a:lnTo>
                  <a:pt x="1371758" y="589086"/>
                </a:lnTo>
                <a:cubicBezTo>
                  <a:pt x="1365219" y="593101"/>
                  <a:pt x="1358106" y="595109"/>
                  <a:pt x="1350420" y="595109"/>
                </a:cubicBezTo>
                <a:cubicBezTo>
                  <a:pt x="1343766" y="595109"/>
                  <a:pt x="1338747" y="593703"/>
                  <a:pt x="1335363" y="590893"/>
                </a:cubicBezTo>
                <a:cubicBezTo>
                  <a:pt x="1331978" y="588082"/>
                  <a:pt x="1329913" y="584181"/>
                  <a:pt x="1329168" y="579191"/>
                </a:cubicBezTo>
                <a:cubicBezTo>
                  <a:pt x="1328422" y="574201"/>
                  <a:pt x="1328049" y="563618"/>
                  <a:pt x="1328049" y="547442"/>
                </a:cubicBezTo>
                <a:lnTo>
                  <a:pt x="1329082" y="477404"/>
                </a:lnTo>
                <a:cubicBezTo>
                  <a:pt x="1339177" y="477289"/>
                  <a:pt x="1347437" y="477232"/>
                  <a:pt x="1353862" y="477232"/>
                </a:cubicBezTo>
                <a:cubicBezTo>
                  <a:pt x="1360974" y="477232"/>
                  <a:pt x="1367456" y="477289"/>
                  <a:pt x="1373307" y="477404"/>
                </a:cubicBezTo>
                <a:lnTo>
                  <a:pt x="1374683" y="475855"/>
                </a:lnTo>
                <a:lnTo>
                  <a:pt x="1377953" y="461400"/>
                </a:lnTo>
                <a:lnTo>
                  <a:pt x="1376748" y="460196"/>
                </a:lnTo>
                <a:cubicBezTo>
                  <a:pt x="1370898" y="460884"/>
                  <a:pt x="1361204" y="461228"/>
                  <a:pt x="1347667" y="461228"/>
                </a:cubicBezTo>
                <a:cubicBezTo>
                  <a:pt x="1341013" y="461228"/>
                  <a:pt x="1334818" y="461171"/>
                  <a:pt x="1329082" y="461056"/>
                </a:cubicBezTo>
                <a:cubicBezTo>
                  <a:pt x="1330688" y="426296"/>
                  <a:pt x="1332064" y="405302"/>
                  <a:pt x="1333212" y="398074"/>
                </a:cubicBezTo>
                <a:close/>
                <a:moveTo>
                  <a:pt x="3145724" y="371746"/>
                </a:moveTo>
                <a:cubicBezTo>
                  <a:pt x="3140332" y="371746"/>
                  <a:pt x="3135743" y="373638"/>
                  <a:pt x="3131957" y="377424"/>
                </a:cubicBezTo>
                <a:cubicBezTo>
                  <a:pt x="3128172" y="381210"/>
                  <a:pt x="3126279" y="385799"/>
                  <a:pt x="3126279" y="391191"/>
                </a:cubicBezTo>
                <a:cubicBezTo>
                  <a:pt x="3126279" y="396468"/>
                  <a:pt x="3128172" y="401000"/>
                  <a:pt x="3131957" y="404785"/>
                </a:cubicBezTo>
                <a:cubicBezTo>
                  <a:pt x="3135743" y="408571"/>
                  <a:pt x="3140332" y="410464"/>
                  <a:pt x="3145724" y="410464"/>
                </a:cubicBezTo>
                <a:cubicBezTo>
                  <a:pt x="3151001" y="410464"/>
                  <a:pt x="3155533" y="408571"/>
                  <a:pt x="3159319" y="404785"/>
                </a:cubicBezTo>
                <a:cubicBezTo>
                  <a:pt x="3163104" y="401000"/>
                  <a:pt x="3164997" y="396468"/>
                  <a:pt x="3164997" y="391191"/>
                </a:cubicBezTo>
                <a:cubicBezTo>
                  <a:pt x="3164997" y="385684"/>
                  <a:pt x="3163104" y="381067"/>
                  <a:pt x="3159319" y="377338"/>
                </a:cubicBezTo>
                <a:cubicBezTo>
                  <a:pt x="3155533" y="373610"/>
                  <a:pt x="3151001" y="371746"/>
                  <a:pt x="3145724" y="371746"/>
                </a:cubicBezTo>
                <a:close/>
                <a:moveTo>
                  <a:pt x="705715" y="371746"/>
                </a:moveTo>
                <a:cubicBezTo>
                  <a:pt x="700438" y="371746"/>
                  <a:pt x="695878" y="373638"/>
                  <a:pt x="692034" y="377424"/>
                </a:cubicBezTo>
                <a:cubicBezTo>
                  <a:pt x="688191" y="381210"/>
                  <a:pt x="686270" y="385799"/>
                  <a:pt x="686270" y="391191"/>
                </a:cubicBezTo>
                <a:cubicBezTo>
                  <a:pt x="686270" y="396583"/>
                  <a:pt x="688191" y="401143"/>
                  <a:pt x="692034" y="404871"/>
                </a:cubicBezTo>
                <a:cubicBezTo>
                  <a:pt x="695878" y="408600"/>
                  <a:pt x="700438" y="410464"/>
                  <a:pt x="705715" y="410464"/>
                </a:cubicBezTo>
                <a:cubicBezTo>
                  <a:pt x="711107" y="410464"/>
                  <a:pt x="715696" y="408571"/>
                  <a:pt x="719482" y="404785"/>
                </a:cubicBezTo>
                <a:cubicBezTo>
                  <a:pt x="723267" y="401000"/>
                  <a:pt x="725160" y="396468"/>
                  <a:pt x="725160" y="391191"/>
                </a:cubicBezTo>
                <a:cubicBezTo>
                  <a:pt x="725160" y="385799"/>
                  <a:pt x="723267" y="381210"/>
                  <a:pt x="719482" y="377424"/>
                </a:cubicBezTo>
                <a:cubicBezTo>
                  <a:pt x="715696" y="373638"/>
                  <a:pt x="711107" y="371746"/>
                  <a:pt x="705715" y="371746"/>
                </a:cubicBezTo>
                <a:close/>
                <a:moveTo>
                  <a:pt x="465423" y="369508"/>
                </a:moveTo>
                <a:lnTo>
                  <a:pt x="464046" y="370713"/>
                </a:lnTo>
                <a:lnTo>
                  <a:pt x="464046" y="379317"/>
                </a:lnTo>
                <a:lnTo>
                  <a:pt x="465423" y="380522"/>
                </a:lnTo>
                <a:cubicBezTo>
                  <a:pt x="477583" y="380981"/>
                  <a:pt x="485212" y="381612"/>
                  <a:pt x="488310" y="382415"/>
                </a:cubicBezTo>
                <a:cubicBezTo>
                  <a:pt x="491407" y="383218"/>
                  <a:pt x="493501" y="384250"/>
                  <a:pt x="494591" y="385512"/>
                </a:cubicBezTo>
                <a:cubicBezTo>
                  <a:pt x="495680" y="386774"/>
                  <a:pt x="496484" y="389298"/>
                  <a:pt x="497000" y="393084"/>
                </a:cubicBezTo>
                <a:cubicBezTo>
                  <a:pt x="497516" y="396870"/>
                  <a:pt x="497832" y="405302"/>
                  <a:pt x="497946" y="418380"/>
                </a:cubicBezTo>
                <a:lnTo>
                  <a:pt x="498290" y="451936"/>
                </a:lnTo>
                <a:lnTo>
                  <a:pt x="498290" y="531610"/>
                </a:lnTo>
                <a:lnTo>
                  <a:pt x="498118" y="568264"/>
                </a:lnTo>
                <a:cubicBezTo>
                  <a:pt x="498004" y="580424"/>
                  <a:pt x="497573" y="588225"/>
                  <a:pt x="496828" y="591667"/>
                </a:cubicBezTo>
                <a:cubicBezTo>
                  <a:pt x="496082" y="595109"/>
                  <a:pt x="495107" y="597403"/>
                  <a:pt x="493902" y="598550"/>
                </a:cubicBezTo>
                <a:cubicBezTo>
                  <a:pt x="492698" y="599698"/>
                  <a:pt x="490346" y="600615"/>
                  <a:pt x="486847" y="601304"/>
                </a:cubicBezTo>
                <a:cubicBezTo>
                  <a:pt x="483348" y="601992"/>
                  <a:pt x="476206" y="602566"/>
                  <a:pt x="465423" y="603024"/>
                </a:cubicBezTo>
                <a:lnTo>
                  <a:pt x="464046" y="604057"/>
                </a:lnTo>
                <a:lnTo>
                  <a:pt x="464046" y="612661"/>
                </a:lnTo>
                <a:lnTo>
                  <a:pt x="465423" y="614038"/>
                </a:lnTo>
                <a:cubicBezTo>
                  <a:pt x="494562" y="613120"/>
                  <a:pt x="510967" y="612661"/>
                  <a:pt x="514638" y="612661"/>
                </a:cubicBezTo>
                <a:cubicBezTo>
                  <a:pt x="518424" y="612661"/>
                  <a:pt x="534887" y="613120"/>
                  <a:pt x="564026" y="614038"/>
                </a:cubicBezTo>
                <a:lnTo>
                  <a:pt x="565403" y="612661"/>
                </a:lnTo>
                <a:lnTo>
                  <a:pt x="565403" y="604057"/>
                </a:lnTo>
                <a:lnTo>
                  <a:pt x="564026" y="603024"/>
                </a:lnTo>
                <a:cubicBezTo>
                  <a:pt x="551865" y="602566"/>
                  <a:pt x="544236" y="601906"/>
                  <a:pt x="541139" y="601045"/>
                </a:cubicBezTo>
                <a:cubicBezTo>
                  <a:pt x="538041" y="600185"/>
                  <a:pt x="535948" y="599153"/>
                  <a:pt x="534858" y="597948"/>
                </a:cubicBezTo>
                <a:cubicBezTo>
                  <a:pt x="533768" y="596743"/>
                  <a:pt x="532936" y="594105"/>
                  <a:pt x="532363" y="590032"/>
                </a:cubicBezTo>
                <a:cubicBezTo>
                  <a:pt x="531789" y="585960"/>
                  <a:pt x="531445" y="577671"/>
                  <a:pt x="531330" y="565166"/>
                </a:cubicBezTo>
                <a:lnTo>
                  <a:pt x="531158" y="531610"/>
                </a:lnTo>
                <a:lnTo>
                  <a:pt x="531158" y="496677"/>
                </a:lnTo>
                <a:cubicBezTo>
                  <a:pt x="537009" y="496333"/>
                  <a:pt x="545728" y="496161"/>
                  <a:pt x="557315" y="496161"/>
                </a:cubicBezTo>
                <a:cubicBezTo>
                  <a:pt x="570393" y="496161"/>
                  <a:pt x="580087" y="496505"/>
                  <a:pt x="586397" y="497194"/>
                </a:cubicBezTo>
                <a:cubicBezTo>
                  <a:pt x="592706" y="497882"/>
                  <a:pt x="596779" y="498628"/>
                  <a:pt x="598615" y="499431"/>
                </a:cubicBezTo>
                <a:cubicBezTo>
                  <a:pt x="600450" y="500234"/>
                  <a:pt x="601769" y="501955"/>
                  <a:pt x="602572" y="504593"/>
                </a:cubicBezTo>
                <a:cubicBezTo>
                  <a:pt x="603376" y="507232"/>
                  <a:pt x="603949" y="511419"/>
                  <a:pt x="604293" y="517155"/>
                </a:cubicBezTo>
                <a:lnTo>
                  <a:pt x="604982" y="531782"/>
                </a:lnTo>
                <a:lnTo>
                  <a:pt x="606186" y="533159"/>
                </a:lnTo>
                <a:lnTo>
                  <a:pt x="614790" y="533159"/>
                </a:lnTo>
                <a:lnTo>
                  <a:pt x="616339" y="531782"/>
                </a:lnTo>
                <a:cubicBezTo>
                  <a:pt x="616339" y="526620"/>
                  <a:pt x="616110" y="519335"/>
                  <a:pt x="615651" y="509928"/>
                </a:cubicBezTo>
                <a:cubicBezTo>
                  <a:pt x="615307" y="501668"/>
                  <a:pt x="615134" y="495358"/>
                  <a:pt x="615134" y="490999"/>
                </a:cubicBezTo>
                <a:lnTo>
                  <a:pt x="616339" y="453313"/>
                </a:lnTo>
                <a:lnTo>
                  <a:pt x="614962" y="451764"/>
                </a:lnTo>
                <a:lnTo>
                  <a:pt x="606186" y="451764"/>
                </a:lnTo>
                <a:lnTo>
                  <a:pt x="604982" y="453141"/>
                </a:lnTo>
                <a:lnTo>
                  <a:pt x="603949" y="462433"/>
                </a:lnTo>
                <a:cubicBezTo>
                  <a:pt x="603261" y="468857"/>
                  <a:pt x="602544" y="473016"/>
                  <a:pt x="601798" y="474909"/>
                </a:cubicBezTo>
                <a:cubicBezTo>
                  <a:pt x="601052" y="476802"/>
                  <a:pt x="599991" y="478093"/>
                  <a:pt x="598615" y="478781"/>
                </a:cubicBezTo>
                <a:cubicBezTo>
                  <a:pt x="597238" y="479469"/>
                  <a:pt x="593051" y="480186"/>
                  <a:pt x="586052" y="480932"/>
                </a:cubicBezTo>
                <a:cubicBezTo>
                  <a:pt x="579054" y="481678"/>
                  <a:pt x="570680" y="482050"/>
                  <a:pt x="560928" y="482050"/>
                </a:cubicBezTo>
                <a:cubicBezTo>
                  <a:pt x="555651" y="482050"/>
                  <a:pt x="545728" y="481936"/>
                  <a:pt x="531158" y="481706"/>
                </a:cubicBezTo>
                <a:lnTo>
                  <a:pt x="531158" y="451936"/>
                </a:lnTo>
                <a:cubicBezTo>
                  <a:pt x="531158" y="417290"/>
                  <a:pt x="531789" y="395493"/>
                  <a:pt x="533051" y="386545"/>
                </a:cubicBezTo>
                <a:cubicBezTo>
                  <a:pt x="545670" y="385168"/>
                  <a:pt x="556684" y="384480"/>
                  <a:pt x="566091" y="384480"/>
                </a:cubicBezTo>
                <a:cubicBezTo>
                  <a:pt x="587085" y="384480"/>
                  <a:pt x="603548" y="386487"/>
                  <a:pt x="615479" y="390502"/>
                </a:cubicBezTo>
                <a:cubicBezTo>
                  <a:pt x="616741" y="395780"/>
                  <a:pt x="617658" y="401573"/>
                  <a:pt x="618232" y="407883"/>
                </a:cubicBezTo>
                <a:cubicBezTo>
                  <a:pt x="619035" y="415913"/>
                  <a:pt x="619551" y="420330"/>
                  <a:pt x="619781" y="421133"/>
                </a:cubicBezTo>
                <a:lnTo>
                  <a:pt x="620985" y="422510"/>
                </a:lnTo>
                <a:lnTo>
                  <a:pt x="629073" y="422510"/>
                </a:lnTo>
                <a:lnTo>
                  <a:pt x="630450" y="421133"/>
                </a:lnTo>
                <a:cubicBezTo>
                  <a:pt x="631138" y="407826"/>
                  <a:pt x="631769" y="397529"/>
                  <a:pt x="632343" y="390244"/>
                </a:cubicBezTo>
                <a:cubicBezTo>
                  <a:pt x="632916" y="382960"/>
                  <a:pt x="634121" y="376449"/>
                  <a:pt x="635956" y="370713"/>
                </a:cubicBezTo>
                <a:lnTo>
                  <a:pt x="634580" y="369508"/>
                </a:lnTo>
                <a:cubicBezTo>
                  <a:pt x="605899" y="370197"/>
                  <a:pt x="577907" y="370541"/>
                  <a:pt x="550604" y="370541"/>
                </a:cubicBezTo>
                <a:cubicBezTo>
                  <a:pt x="542458" y="370541"/>
                  <a:pt x="514065" y="370197"/>
                  <a:pt x="465423" y="369508"/>
                </a:cubicBezTo>
                <a:close/>
                <a:moveTo>
                  <a:pt x="2012910" y="369336"/>
                </a:moveTo>
                <a:cubicBezTo>
                  <a:pt x="2009583" y="369336"/>
                  <a:pt x="2000807" y="369566"/>
                  <a:pt x="1986581" y="370025"/>
                </a:cubicBezTo>
                <a:cubicBezTo>
                  <a:pt x="1973159" y="370598"/>
                  <a:pt x="1961055" y="370885"/>
                  <a:pt x="1950272" y="370885"/>
                </a:cubicBezTo>
                <a:cubicBezTo>
                  <a:pt x="1942356" y="370885"/>
                  <a:pt x="1923943" y="370426"/>
                  <a:pt x="1895033" y="369508"/>
                </a:cubicBezTo>
                <a:lnTo>
                  <a:pt x="1893656" y="370713"/>
                </a:lnTo>
                <a:lnTo>
                  <a:pt x="1893656" y="379317"/>
                </a:lnTo>
                <a:lnTo>
                  <a:pt x="1895033" y="380522"/>
                </a:lnTo>
                <a:cubicBezTo>
                  <a:pt x="1907194" y="380981"/>
                  <a:pt x="1914823" y="381612"/>
                  <a:pt x="1917920" y="382415"/>
                </a:cubicBezTo>
                <a:cubicBezTo>
                  <a:pt x="1921018" y="383218"/>
                  <a:pt x="1923111" y="384250"/>
                  <a:pt x="1924201" y="385512"/>
                </a:cubicBezTo>
                <a:cubicBezTo>
                  <a:pt x="1925291" y="386774"/>
                  <a:pt x="1926094" y="389298"/>
                  <a:pt x="1926610" y="393084"/>
                </a:cubicBezTo>
                <a:cubicBezTo>
                  <a:pt x="1927127" y="396870"/>
                  <a:pt x="1927442" y="405302"/>
                  <a:pt x="1927557" y="418380"/>
                </a:cubicBezTo>
                <a:lnTo>
                  <a:pt x="1927901" y="451936"/>
                </a:lnTo>
                <a:lnTo>
                  <a:pt x="1927901" y="531610"/>
                </a:lnTo>
                <a:lnTo>
                  <a:pt x="1927729" y="567920"/>
                </a:lnTo>
                <a:cubicBezTo>
                  <a:pt x="1927614" y="580195"/>
                  <a:pt x="1927184" y="588111"/>
                  <a:pt x="1926438" y="591667"/>
                </a:cubicBezTo>
                <a:cubicBezTo>
                  <a:pt x="1925692" y="595223"/>
                  <a:pt x="1924717" y="597546"/>
                  <a:pt x="1923513" y="598636"/>
                </a:cubicBezTo>
                <a:cubicBezTo>
                  <a:pt x="1922308" y="599726"/>
                  <a:pt x="1919928" y="600615"/>
                  <a:pt x="1916371" y="601304"/>
                </a:cubicBezTo>
                <a:cubicBezTo>
                  <a:pt x="1912815" y="601992"/>
                  <a:pt x="1905702" y="602566"/>
                  <a:pt x="1895033" y="603024"/>
                </a:cubicBezTo>
                <a:lnTo>
                  <a:pt x="1893656" y="604057"/>
                </a:lnTo>
                <a:lnTo>
                  <a:pt x="1893656" y="612661"/>
                </a:lnTo>
                <a:lnTo>
                  <a:pt x="1895033" y="614038"/>
                </a:lnTo>
                <a:cubicBezTo>
                  <a:pt x="1923943" y="613120"/>
                  <a:pt x="1940348" y="612661"/>
                  <a:pt x="1944249" y="612661"/>
                </a:cubicBezTo>
                <a:cubicBezTo>
                  <a:pt x="1947920" y="612661"/>
                  <a:pt x="1964383" y="613120"/>
                  <a:pt x="1993636" y="614038"/>
                </a:cubicBezTo>
                <a:lnTo>
                  <a:pt x="1995013" y="612661"/>
                </a:lnTo>
                <a:lnTo>
                  <a:pt x="1995013" y="604057"/>
                </a:lnTo>
                <a:lnTo>
                  <a:pt x="1993636" y="603024"/>
                </a:lnTo>
                <a:cubicBezTo>
                  <a:pt x="1981476" y="602566"/>
                  <a:pt x="1973847" y="601906"/>
                  <a:pt x="1970749" y="601045"/>
                </a:cubicBezTo>
                <a:cubicBezTo>
                  <a:pt x="1967652" y="600185"/>
                  <a:pt x="1965558" y="599124"/>
                  <a:pt x="1964469" y="597862"/>
                </a:cubicBezTo>
                <a:cubicBezTo>
                  <a:pt x="1963379" y="596600"/>
                  <a:pt x="1962547" y="594076"/>
                  <a:pt x="1961973" y="590290"/>
                </a:cubicBezTo>
                <a:cubicBezTo>
                  <a:pt x="1961400" y="586504"/>
                  <a:pt x="1961055" y="578130"/>
                  <a:pt x="1960941" y="565166"/>
                </a:cubicBezTo>
                <a:lnTo>
                  <a:pt x="1960769" y="531610"/>
                </a:lnTo>
                <a:lnTo>
                  <a:pt x="1960769" y="451936"/>
                </a:lnTo>
                <a:cubicBezTo>
                  <a:pt x="1960769" y="418093"/>
                  <a:pt x="1961285" y="396755"/>
                  <a:pt x="1962318" y="387921"/>
                </a:cubicBezTo>
                <a:cubicBezTo>
                  <a:pt x="1974822" y="384021"/>
                  <a:pt x="1986294" y="382070"/>
                  <a:pt x="1996734" y="382070"/>
                </a:cubicBezTo>
                <a:cubicBezTo>
                  <a:pt x="2015893" y="382070"/>
                  <a:pt x="2030204" y="386717"/>
                  <a:pt x="2039669" y="396009"/>
                </a:cubicBezTo>
                <a:cubicBezTo>
                  <a:pt x="2049133" y="405302"/>
                  <a:pt x="2053865" y="417749"/>
                  <a:pt x="2053865" y="433351"/>
                </a:cubicBezTo>
                <a:cubicBezTo>
                  <a:pt x="2053865" y="448838"/>
                  <a:pt x="2049305" y="461544"/>
                  <a:pt x="2040185" y="471467"/>
                </a:cubicBezTo>
                <a:cubicBezTo>
                  <a:pt x="2031064" y="481391"/>
                  <a:pt x="2018990" y="486352"/>
                  <a:pt x="2003961" y="486352"/>
                </a:cubicBezTo>
                <a:cubicBezTo>
                  <a:pt x="1998570" y="486352"/>
                  <a:pt x="1991571" y="485377"/>
                  <a:pt x="1982967" y="483427"/>
                </a:cubicBezTo>
                <a:lnTo>
                  <a:pt x="1981419" y="485148"/>
                </a:lnTo>
                <a:lnTo>
                  <a:pt x="1984344" y="495645"/>
                </a:lnTo>
                <a:cubicBezTo>
                  <a:pt x="1993063" y="497251"/>
                  <a:pt x="2000979" y="498054"/>
                  <a:pt x="2008091" y="498054"/>
                </a:cubicBezTo>
                <a:cubicBezTo>
                  <a:pt x="2017613" y="498054"/>
                  <a:pt x="2026791" y="496591"/>
                  <a:pt x="2035625" y="493666"/>
                </a:cubicBezTo>
                <a:cubicBezTo>
                  <a:pt x="2044458" y="490741"/>
                  <a:pt x="2053177" y="485894"/>
                  <a:pt x="2061781" y="479125"/>
                </a:cubicBezTo>
                <a:cubicBezTo>
                  <a:pt x="2070385" y="472356"/>
                  <a:pt x="2077096" y="464154"/>
                  <a:pt x="2081915" y="454517"/>
                </a:cubicBezTo>
                <a:cubicBezTo>
                  <a:pt x="2086733" y="444881"/>
                  <a:pt x="2089142" y="434900"/>
                  <a:pt x="2089142" y="424575"/>
                </a:cubicBezTo>
                <a:cubicBezTo>
                  <a:pt x="2089142" y="412070"/>
                  <a:pt x="2085701" y="401401"/>
                  <a:pt x="2078817" y="392567"/>
                </a:cubicBezTo>
                <a:cubicBezTo>
                  <a:pt x="2071934" y="383734"/>
                  <a:pt x="2063244" y="377654"/>
                  <a:pt x="2052747" y="374327"/>
                </a:cubicBezTo>
                <a:cubicBezTo>
                  <a:pt x="2042250" y="371000"/>
                  <a:pt x="2028971" y="369336"/>
                  <a:pt x="2012910" y="369336"/>
                </a:cubicBezTo>
                <a:close/>
                <a:moveTo>
                  <a:pt x="4372054" y="357807"/>
                </a:moveTo>
                <a:cubicBezTo>
                  <a:pt x="4357025" y="363772"/>
                  <a:pt x="4338555" y="368017"/>
                  <a:pt x="4316644" y="370541"/>
                </a:cubicBezTo>
                <a:lnTo>
                  <a:pt x="4315267" y="372090"/>
                </a:lnTo>
                <a:lnTo>
                  <a:pt x="4315267" y="379317"/>
                </a:lnTo>
                <a:lnTo>
                  <a:pt x="4316816" y="380866"/>
                </a:lnTo>
                <a:cubicBezTo>
                  <a:pt x="4329090" y="380866"/>
                  <a:pt x="4336060" y="381095"/>
                  <a:pt x="4337724" y="381554"/>
                </a:cubicBezTo>
                <a:cubicBezTo>
                  <a:pt x="4339387" y="382013"/>
                  <a:pt x="4340563" y="382730"/>
                  <a:pt x="4341251" y="383705"/>
                </a:cubicBezTo>
                <a:cubicBezTo>
                  <a:pt x="4341940" y="384680"/>
                  <a:pt x="4342513" y="387778"/>
                  <a:pt x="4342972" y="392998"/>
                </a:cubicBezTo>
                <a:cubicBezTo>
                  <a:pt x="4343431" y="398218"/>
                  <a:pt x="4343775" y="407481"/>
                  <a:pt x="4344005" y="420789"/>
                </a:cubicBezTo>
                <a:lnTo>
                  <a:pt x="4344693" y="459163"/>
                </a:lnTo>
                <a:cubicBezTo>
                  <a:pt x="4331500" y="451936"/>
                  <a:pt x="4317618" y="448322"/>
                  <a:pt x="4303049" y="448322"/>
                </a:cubicBezTo>
                <a:cubicBezTo>
                  <a:pt x="4292609" y="448322"/>
                  <a:pt x="4282083" y="451276"/>
                  <a:pt x="4271472" y="457185"/>
                </a:cubicBezTo>
                <a:cubicBezTo>
                  <a:pt x="4260860" y="463093"/>
                  <a:pt x="4251051" y="468800"/>
                  <a:pt x="4242046" y="474307"/>
                </a:cubicBezTo>
                <a:cubicBezTo>
                  <a:pt x="4233040" y="479813"/>
                  <a:pt x="4226099" y="488561"/>
                  <a:pt x="4221224" y="500549"/>
                </a:cubicBezTo>
                <a:cubicBezTo>
                  <a:pt x="4216348" y="512538"/>
                  <a:pt x="4213910" y="525014"/>
                  <a:pt x="4213910" y="537977"/>
                </a:cubicBezTo>
                <a:cubicBezTo>
                  <a:pt x="4213910" y="550711"/>
                  <a:pt x="4216262" y="563130"/>
                  <a:pt x="4220966" y="575233"/>
                </a:cubicBezTo>
                <a:cubicBezTo>
                  <a:pt x="4225669" y="587336"/>
                  <a:pt x="4233556" y="597288"/>
                  <a:pt x="4244627" y="605089"/>
                </a:cubicBezTo>
                <a:cubicBezTo>
                  <a:pt x="4255697" y="612891"/>
                  <a:pt x="4269149" y="616791"/>
                  <a:pt x="4284980" y="616791"/>
                </a:cubicBezTo>
                <a:cubicBezTo>
                  <a:pt x="4294731" y="616791"/>
                  <a:pt x="4302246" y="615472"/>
                  <a:pt x="4307523" y="612833"/>
                </a:cubicBezTo>
                <a:cubicBezTo>
                  <a:pt x="4310391" y="610768"/>
                  <a:pt x="4316471" y="605606"/>
                  <a:pt x="4325764" y="597346"/>
                </a:cubicBezTo>
                <a:cubicBezTo>
                  <a:pt x="4332073" y="591724"/>
                  <a:pt x="4338383" y="586619"/>
                  <a:pt x="4344693" y="582030"/>
                </a:cubicBezTo>
                <a:cubicBezTo>
                  <a:pt x="4344578" y="585816"/>
                  <a:pt x="4344521" y="587996"/>
                  <a:pt x="4344521" y="588569"/>
                </a:cubicBezTo>
                <a:cubicBezTo>
                  <a:pt x="4344521" y="593044"/>
                  <a:pt x="4344349" y="600902"/>
                  <a:pt x="4344005" y="612145"/>
                </a:cubicBezTo>
                <a:lnTo>
                  <a:pt x="4345898" y="614038"/>
                </a:lnTo>
                <a:cubicBezTo>
                  <a:pt x="4357370" y="613235"/>
                  <a:pt x="4366203" y="612833"/>
                  <a:pt x="4372398" y="612833"/>
                </a:cubicBezTo>
                <a:cubicBezTo>
                  <a:pt x="4379282" y="612833"/>
                  <a:pt x="4388918" y="613235"/>
                  <a:pt x="4401308" y="614038"/>
                </a:cubicBezTo>
                <a:lnTo>
                  <a:pt x="4402857" y="612489"/>
                </a:lnTo>
                <a:lnTo>
                  <a:pt x="4402857" y="605950"/>
                </a:lnTo>
                <a:lnTo>
                  <a:pt x="4401308" y="604573"/>
                </a:lnTo>
                <a:cubicBezTo>
                  <a:pt x="4390295" y="603655"/>
                  <a:pt x="4383612" y="602680"/>
                  <a:pt x="4381261" y="601648"/>
                </a:cubicBezTo>
                <a:cubicBezTo>
                  <a:pt x="4378908" y="600615"/>
                  <a:pt x="4377217" y="599296"/>
                  <a:pt x="4376184" y="597690"/>
                </a:cubicBezTo>
                <a:cubicBezTo>
                  <a:pt x="4375152" y="596084"/>
                  <a:pt x="4374434" y="590950"/>
                  <a:pt x="4374033" y="582288"/>
                </a:cubicBezTo>
                <a:cubicBezTo>
                  <a:pt x="4373631" y="573627"/>
                  <a:pt x="4373431" y="563503"/>
                  <a:pt x="4373431" y="551916"/>
                </a:cubicBezTo>
                <a:lnTo>
                  <a:pt x="4373431" y="439202"/>
                </a:lnTo>
                <a:cubicBezTo>
                  <a:pt x="4373431" y="399508"/>
                  <a:pt x="4374062" y="373065"/>
                  <a:pt x="4375324" y="359872"/>
                </a:cubicBezTo>
                <a:close/>
                <a:moveTo>
                  <a:pt x="3433306" y="357807"/>
                </a:moveTo>
                <a:cubicBezTo>
                  <a:pt x="3418278" y="363772"/>
                  <a:pt x="3399808" y="368017"/>
                  <a:pt x="3377896" y="370541"/>
                </a:cubicBezTo>
                <a:lnTo>
                  <a:pt x="3376519" y="372090"/>
                </a:lnTo>
                <a:lnTo>
                  <a:pt x="3376519" y="379317"/>
                </a:lnTo>
                <a:lnTo>
                  <a:pt x="3378068" y="380866"/>
                </a:lnTo>
                <a:cubicBezTo>
                  <a:pt x="3390343" y="380866"/>
                  <a:pt x="3397313" y="381095"/>
                  <a:pt x="3398976" y="381554"/>
                </a:cubicBezTo>
                <a:cubicBezTo>
                  <a:pt x="3400639" y="382013"/>
                  <a:pt x="3401815" y="382701"/>
                  <a:pt x="3402504" y="383619"/>
                </a:cubicBezTo>
                <a:cubicBezTo>
                  <a:pt x="3403192" y="384537"/>
                  <a:pt x="3403737" y="387548"/>
                  <a:pt x="3404138" y="392654"/>
                </a:cubicBezTo>
                <a:cubicBezTo>
                  <a:pt x="3404540" y="397759"/>
                  <a:pt x="3404913" y="406621"/>
                  <a:pt x="3405257" y="419240"/>
                </a:cubicBezTo>
                <a:lnTo>
                  <a:pt x="3405945" y="452280"/>
                </a:lnTo>
                <a:lnTo>
                  <a:pt x="3405945" y="543484"/>
                </a:lnTo>
                <a:cubicBezTo>
                  <a:pt x="3405945" y="570099"/>
                  <a:pt x="3404855" y="593847"/>
                  <a:pt x="3402676" y="614726"/>
                </a:cubicBezTo>
                <a:lnTo>
                  <a:pt x="3408354" y="616963"/>
                </a:lnTo>
                <a:lnTo>
                  <a:pt x="3422293" y="603885"/>
                </a:lnTo>
                <a:cubicBezTo>
                  <a:pt x="3429291" y="608703"/>
                  <a:pt x="3436060" y="612231"/>
                  <a:pt x="3442599" y="614468"/>
                </a:cubicBezTo>
                <a:cubicBezTo>
                  <a:pt x="3449138" y="616705"/>
                  <a:pt x="3456423" y="617824"/>
                  <a:pt x="3464453" y="617824"/>
                </a:cubicBezTo>
                <a:cubicBezTo>
                  <a:pt x="3474778" y="617824"/>
                  <a:pt x="3483182" y="616361"/>
                  <a:pt x="3489663" y="613435"/>
                </a:cubicBezTo>
                <a:cubicBezTo>
                  <a:pt x="3496145" y="610510"/>
                  <a:pt x="3507359" y="603254"/>
                  <a:pt x="3523306" y="591667"/>
                </a:cubicBezTo>
                <a:cubicBezTo>
                  <a:pt x="3531451" y="585701"/>
                  <a:pt x="3537130" y="580768"/>
                  <a:pt x="3540342" y="576868"/>
                </a:cubicBezTo>
                <a:cubicBezTo>
                  <a:pt x="3545734" y="570099"/>
                  <a:pt x="3550409" y="561495"/>
                  <a:pt x="3554367" y="551055"/>
                </a:cubicBezTo>
                <a:cubicBezTo>
                  <a:pt x="3558324" y="540616"/>
                  <a:pt x="3560303" y="529603"/>
                  <a:pt x="3560303" y="518016"/>
                </a:cubicBezTo>
                <a:cubicBezTo>
                  <a:pt x="3560303" y="505855"/>
                  <a:pt x="3557923" y="494412"/>
                  <a:pt x="3553162" y="483685"/>
                </a:cubicBezTo>
                <a:cubicBezTo>
                  <a:pt x="3548401" y="472959"/>
                  <a:pt x="3541116" y="464383"/>
                  <a:pt x="3531307" y="457959"/>
                </a:cubicBezTo>
                <a:cubicBezTo>
                  <a:pt x="3521499" y="451534"/>
                  <a:pt x="3510113" y="448322"/>
                  <a:pt x="3497149" y="448322"/>
                </a:cubicBezTo>
                <a:cubicBezTo>
                  <a:pt x="3490036" y="448322"/>
                  <a:pt x="3483239" y="449240"/>
                  <a:pt x="3476757" y="451076"/>
                </a:cubicBezTo>
                <a:cubicBezTo>
                  <a:pt x="3470275" y="452911"/>
                  <a:pt x="3465170" y="455033"/>
                  <a:pt x="3461442" y="457443"/>
                </a:cubicBezTo>
                <a:cubicBezTo>
                  <a:pt x="3457713" y="459852"/>
                  <a:pt x="3452866" y="464010"/>
                  <a:pt x="3446901" y="469919"/>
                </a:cubicBezTo>
                <a:cubicBezTo>
                  <a:pt x="3440935" y="475827"/>
                  <a:pt x="3436863" y="480215"/>
                  <a:pt x="3434683" y="483083"/>
                </a:cubicBezTo>
                <a:lnTo>
                  <a:pt x="3434683" y="439202"/>
                </a:lnTo>
                <a:cubicBezTo>
                  <a:pt x="3434683" y="399508"/>
                  <a:pt x="3435314" y="373065"/>
                  <a:pt x="3436576" y="359872"/>
                </a:cubicBezTo>
                <a:close/>
                <a:moveTo>
                  <a:pt x="2467263" y="357807"/>
                </a:moveTo>
                <a:cubicBezTo>
                  <a:pt x="2452235" y="363772"/>
                  <a:pt x="2433765" y="368017"/>
                  <a:pt x="2411853" y="370541"/>
                </a:cubicBezTo>
                <a:lnTo>
                  <a:pt x="2410476" y="372090"/>
                </a:lnTo>
                <a:lnTo>
                  <a:pt x="2410476" y="379317"/>
                </a:lnTo>
                <a:lnTo>
                  <a:pt x="2412025" y="380866"/>
                </a:lnTo>
                <a:cubicBezTo>
                  <a:pt x="2424185" y="380866"/>
                  <a:pt x="2431126" y="381095"/>
                  <a:pt x="2432847" y="381554"/>
                </a:cubicBezTo>
                <a:cubicBezTo>
                  <a:pt x="2434568" y="382013"/>
                  <a:pt x="2435772" y="382701"/>
                  <a:pt x="2436460" y="383619"/>
                </a:cubicBezTo>
                <a:cubicBezTo>
                  <a:pt x="2437149" y="384537"/>
                  <a:pt x="2437694" y="387462"/>
                  <a:pt x="2438095" y="392395"/>
                </a:cubicBezTo>
                <a:cubicBezTo>
                  <a:pt x="2438497" y="397328"/>
                  <a:pt x="2438870" y="406162"/>
                  <a:pt x="2439214" y="418896"/>
                </a:cubicBezTo>
                <a:lnTo>
                  <a:pt x="2439902" y="455378"/>
                </a:lnTo>
                <a:lnTo>
                  <a:pt x="2439902" y="544516"/>
                </a:lnTo>
                <a:cubicBezTo>
                  <a:pt x="2439902" y="550941"/>
                  <a:pt x="2439644" y="560434"/>
                  <a:pt x="2439128" y="572996"/>
                </a:cubicBezTo>
                <a:cubicBezTo>
                  <a:pt x="2438612" y="585558"/>
                  <a:pt x="2438153" y="592958"/>
                  <a:pt x="2437751" y="595195"/>
                </a:cubicBezTo>
                <a:cubicBezTo>
                  <a:pt x="2437350" y="597432"/>
                  <a:pt x="2436604" y="599095"/>
                  <a:pt x="2435514" y="600185"/>
                </a:cubicBezTo>
                <a:cubicBezTo>
                  <a:pt x="2434424" y="601275"/>
                  <a:pt x="2433162" y="601992"/>
                  <a:pt x="2431728" y="602336"/>
                </a:cubicBezTo>
                <a:cubicBezTo>
                  <a:pt x="2430294" y="602680"/>
                  <a:pt x="2424013" y="603197"/>
                  <a:pt x="2412885" y="603885"/>
                </a:cubicBezTo>
                <a:lnTo>
                  <a:pt x="2411336" y="605261"/>
                </a:lnTo>
                <a:lnTo>
                  <a:pt x="2411336" y="612489"/>
                </a:lnTo>
                <a:lnTo>
                  <a:pt x="2412885" y="614038"/>
                </a:lnTo>
                <a:cubicBezTo>
                  <a:pt x="2427225" y="613120"/>
                  <a:pt x="2440992" y="612661"/>
                  <a:pt x="2454185" y="612661"/>
                </a:cubicBezTo>
                <a:cubicBezTo>
                  <a:pt x="2467493" y="612661"/>
                  <a:pt x="2481317" y="613120"/>
                  <a:pt x="2495657" y="614038"/>
                </a:cubicBezTo>
                <a:lnTo>
                  <a:pt x="2497034" y="612489"/>
                </a:lnTo>
                <a:lnTo>
                  <a:pt x="2497034" y="605261"/>
                </a:lnTo>
                <a:lnTo>
                  <a:pt x="2495485" y="603885"/>
                </a:lnTo>
                <a:cubicBezTo>
                  <a:pt x="2484586" y="603197"/>
                  <a:pt x="2478391" y="602709"/>
                  <a:pt x="2476900" y="602422"/>
                </a:cubicBezTo>
                <a:cubicBezTo>
                  <a:pt x="2475409" y="602135"/>
                  <a:pt x="2474147" y="601476"/>
                  <a:pt x="2473114" y="600443"/>
                </a:cubicBezTo>
                <a:cubicBezTo>
                  <a:pt x="2472082" y="599411"/>
                  <a:pt x="2471307" y="597747"/>
                  <a:pt x="2470791" y="595453"/>
                </a:cubicBezTo>
                <a:cubicBezTo>
                  <a:pt x="2470275" y="593158"/>
                  <a:pt x="2469787" y="585157"/>
                  <a:pt x="2469328" y="571447"/>
                </a:cubicBezTo>
                <a:cubicBezTo>
                  <a:pt x="2468869" y="557738"/>
                  <a:pt x="2468640" y="549621"/>
                  <a:pt x="2468640" y="547098"/>
                </a:cubicBezTo>
                <a:lnTo>
                  <a:pt x="2468640" y="516467"/>
                </a:lnTo>
                <a:cubicBezTo>
                  <a:pt x="2468640" y="506830"/>
                  <a:pt x="2469185" y="500320"/>
                  <a:pt x="2470275" y="496936"/>
                </a:cubicBezTo>
                <a:cubicBezTo>
                  <a:pt x="2471365" y="493551"/>
                  <a:pt x="2474605" y="489335"/>
                  <a:pt x="2479997" y="484287"/>
                </a:cubicBezTo>
                <a:cubicBezTo>
                  <a:pt x="2485389" y="479240"/>
                  <a:pt x="2490695" y="475655"/>
                  <a:pt x="2495915" y="473532"/>
                </a:cubicBezTo>
                <a:cubicBezTo>
                  <a:pt x="2501135" y="471410"/>
                  <a:pt x="2507645" y="470349"/>
                  <a:pt x="2515446" y="470349"/>
                </a:cubicBezTo>
                <a:cubicBezTo>
                  <a:pt x="2523018" y="470349"/>
                  <a:pt x="2529471" y="471697"/>
                  <a:pt x="2534806" y="474393"/>
                </a:cubicBezTo>
                <a:cubicBezTo>
                  <a:pt x="2540140" y="477089"/>
                  <a:pt x="2544414" y="480875"/>
                  <a:pt x="2547626" y="485750"/>
                </a:cubicBezTo>
                <a:cubicBezTo>
                  <a:pt x="2550838" y="490626"/>
                  <a:pt x="2552760" y="496046"/>
                  <a:pt x="2553391" y="502012"/>
                </a:cubicBezTo>
                <a:cubicBezTo>
                  <a:pt x="2554021" y="507978"/>
                  <a:pt x="2554337" y="517729"/>
                  <a:pt x="2554337" y="531266"/>
                </a:cubicBezTo>
                <a:lnTo>
                  <a:pt x="2554337" y="553809"/>
                </a:lnTo>
                <a:cubicBezTo>
                  <a:pt x="2554337" y="577786"/>
                  <a:pt x="2553591" y="597231"/>
                  <a:pt x="2552100" y="612145"/>
                </a:cubicBezTo>
                <a:lnTo>
                  <a:pt x="2554165" y="614038"/>
                </a:lnTo>
                <a:cubicBezTo>
                  <a:pt x="2568276" y="613120"/>
                  <a:pt x="2576650" y="612661"/>
                  <a:pt x="2579289" y="612661"/>
                </a:cubicBezTo>
                <a:cubicBezTo>
                  <a:pt x="2584451" y="612661"/>
                  <a:pt x="2594318" y="613120"/>
                  <a:pt x="2608887" y="614038"/>
                </a:cubicBezTo>
                <a:lnTo>
                  <a:pt x="2610264" y="612661"/>
                </a:lnTo>
                <a:lnTo>
                  <a:pt x="2610264" y="605261"/>
                </a:lnTo>
                <a:lnTo>
                  <a:pt x="2608887" y="603885"/>
                </a:lnTo>
                <a:cubicBezTo>
                  <a:pt x="2596841" y="603885"/>
                  <a:pt x="2589757" y="602852"/>
                  <a:pt x="2587635" y="600787"/>
                </a:cubicBezTo>
                <a:cubicBezTo>
                  <a:pt x="2585513" y="598722"/>
                  <a:pt x="2584279" y="592241"/>
                  <a:pt x="2583935" y="581342"/>
                </a:cubicBezTo>
                <a:cubicBezTo>
                  <a:pt x="2583362" y="554727"/>
                  <a:pt x="2583075" y="540444"/>
                  <a:pt x="2583075" y="538493"/>
                </a:cubicBezTo>
                <a:lnTo>
                  <a:pt x="2583075" y="508207"/>
                </a:lnTo>
                <a:cubicBezTo>
                  <a:pt x="2583075" y="498456"/>
                  <a:pt x="2582272" y="490253"/>
                  <a:pt x="2580666" y="483599"/>
                </a:cubicBezTo>
                <a:cubicBezTo>
                  <a:pt x="2579059" y="476945"/>
                  <a:pt x="2576163" y="471181"/>
                  <a:pt x="2571975" y="466305"/>
                </a:cubicBezTo>
                <a:cubicBezTo>
                  <a:pt x="2567788" y="461429"/>
                  <a:pt x="2561593" y="457213"/>
                  <a:pt x="2553391" y="453657"/>
                </a:cubicBezTo>
                <a:cubicBezTo>
                  <a:pt x="2545188" y="450100"/>
                  <a:pt x="2536727" y="448322"/>
                  <a:pt x="2528008" y="448322"/>
                </a:cubicBezTo>
                <a:cubicBezTo>
                  <a:pt x="2522846" y="448322"/>
                  <a:pt x="2517827" y="448896"/>
                  <a:pt x="2512951" y="450043"/>
                </a:cubicBezTo>
                <a:cubicBezTo>
                  <a:pt x="2508075" y="451190"/>
                  <a:pt x="2504548" y="452280"/>
                  <a:pt x="2502368" y="453313"/>
                </a:cubicBezTo>
                <a:cubicBezTo>
                  <a:pt x="2500188" y="454345"/>
                  <a:pt x="2497894" y="455951"/>
                  <a:pt x="2495485" y="458131"/>
                </a:cubicBezTo>
                <a:cubicBezTo>
                  <a:pt x="2487225" y="465932"/>
                  <a:pt x="2478277" y="473790"/>
                  <a:pt x="2468640" y="481706"/>
                </a:cubicBezTo>
                <a:lnTo>
                  <a:pt x="2468640" y="439202"/>
                </a:lnTo>
                <a:cubicBezTo>
                  <a:pt x="2468640" y="399508"/>
                  <a:pt x="2469271" y="373065"/>
                  <a:pt x="2470533" y="359872"/>
                </a:cubicBezTo>
                <a:close/>
                <a:moveTo>
                  <a:pt x="1133554" y="357807"/>
                </a:moveTo>
                <a:cubicBezTo>
                  <a:pt x="1118525" y="363772"/>
                  <a:pt x="1100055" y="368017"/>
                  <a:pt x="1078143" y="370541"/>
                </a:cubicBezTo>
                <a:lnTo>
                  <a:pt x="1076767" y="372090"/>
                </a:lnTo>
                <a:lnTo>
                  <a:pt x="1076767" y="379317"/>
                </a:lnTo>
                <a:lnTo>
                  <a:pt x="1078315" y="380866"/>
                </a:lnTo>
                <a:cubicBezTo>
                  <a:pt x="1090591" y="380866"/>
                  <a:pt x="1097560" y="381095"/>
                  <a:pt x="1099224" y="381554"/>
                </a:cubicBezTo>
                <a:cubicBezTo>
                  <a:pt x="1100887" y="382013"/>
                  <a:pt x="1102063" y="382730"/>
                  <a:pt x="1102751" y="383705"/>
                </a:cubicBezTo>
                <a:cubicBezTo>
                  <a:pt x="1103440" y="384680"/>
                  <a:pt x="1104013" y="387778"/>
                  <a:pt x="1104472" y="392998"/>
                </a:cubicBezTo>
                <a:cubicBezTo>
                  <a:pt x="1104931" y="398218"/>
                  <a:pt x="1105275" y="407481"/>
                  <a:pt x="1105505" y="420789"/>
                </a:cubicBezTo>
                <a:lnTo>
                  <a:pt x="1106193" y="459163"/>
                </a:lnTo>
                <a:cubicBezTo>
                  <a:pt x="1093000" y="451936"/>
                  <a:pt x="1079119" y="448322"/>
                  <a:pt x="1064549" y="448322"/>
                </a:cubicBezTo>
                <a:cubicBezTo>
                  <a:pt x="1054109" y="448322"/>
                  <a:pt x="1043584" y="451276"/>
                  <a:pt x="1032972" y="457185"/>
                </a:cubicBezTo>
                <a:cubicBezTo>
                  <a:pt x="1022360" y="463093"/>
                  <a:pt x="1012551" y="468800"/>
                  <a:pt x="1003546" y="474307"/>
                </a:cubicBezTo>
                <a:cubicBezTo>
                  <a:pt x="994540" y="479813"/>
                  <a:pt x="987599" y="488561"/>
                  <a:pt x="982724" y="500549"/>
                </a:cubicBezTo>
                <a:cubicBezTo>
                  <a:pt x="977848" y="512538"/>
                  <a:pt x="975410" y="525014"/>
                  <a:pt x="975410" y="537977"/>
                </a:cubicBezTo>
                <a:cubicBezTo>
                  <a:pt x="975410" y="550711"/>
                  <a:pt x="977762" y="563130"/>
                  <a:pt x="982466" y="575233"/>
                </a:cubicBezTo>
                <a:cubicBezTo>
                  <a:pt x="987169" y="587336"/>
                  <a:pt x="995056" y="597288"/>
                  <a:pt x="1006127" y="605089"/>
                </a:cubicBezTo>
                <a:cubicBezTo>
                  <a:pt x="1017197" y="612891"/>
                  <a:pt x="1030649" y="616791"/>
                  <a:pt x="1046480" y="616791"/>
                </a:cubicBezTo>
                <a:cubicBezTo>
                  <a:pt x="1056232" y="616791"/>
                  <a:pt x="1063746" y="615472"/>
                  <a:pt x="1069023" y="612833"/>
                </a:cubicBezTo>
                <a:cubicBezTo>
                  <a:pt x="1071891" y="610768"/>
                  <a:pt x="1077971" y="605606"/>
                  <a:pt x="1087264" y="597346"/>
                </a:cubicBezTo>
                <a:cubicBezTo>
                  <a:pt x="1093574" y="591724"/>
                  <a:pt x="1099883" y="586619"/>
                  <a:pt x="1106193" y="582030"/>
                </a:cubicBezTo>
                <a:cubicBezTo>
                  <a:pt x="1106078" y="585816"/>
                  <a:pt x="1106021" y="587996"/>
                  <a:pt x="1106021" y="588569"/>
                </a:cubicBezTo>
                <a:cubicBezTo>
                  <a:pt x="1106021" y="593044"/>
                  <a:pt x="1105849" y="600902"/>
                  <a:pt x="1105505" y="612145"/>
                </a:cubicBezTo>
                <a:lnTo>
                  <a:pt x="1107397" y="614038"/>
                </a:lnTo>
                <a:cubicBezTo>
                  <a:pt x="1118870" y="613235"/>
                  <a:pt x="1127703" y="612833"/>
                  <a:pt x="1133898" y="612833"/>
                </a:cubicBezTo>
                <a:cubicBezTo>
                  <a:pt x="1140782" y="612833"/>
                  <a:pt x="1150418" y="613235"/>
                  <a:pt x="1162808" y="614038"/>
                </a:cubicBezTo>
                <a:lnTo>
                  <a:pt x="1164357" y="612489"/>
                </a:lnTo>
                <a:lnTo>
                  <a:pt x="1164357" y="605950"/>
                </a:lnTo>
                <a:lnTo>
                  <a:pt x="1162808" y="604573"/>
                </a:lnTo>
                <a:cubicBezTo>
                  <a:pt x="1151795" y="603655"/>
                  <a:pt x="1145112" y="602680"/>
                  <a:pt x="1142760" y="601648"/>
                </a:cubicBezTo>
                <a:cubicBezTo>
                  <a:pt x="1140409" y="600615"/>
                  <a:pt x="1138717" y="599296"/>
                  <a:pt x="1137684" y="597690"/>
                </a:cubicBezTo>
                <a:cubicBezTo>
                  <a:pt x="1136652" y="596084"/>
                  <a:pt x="1135934" y="590950"/>
                  <a:pt x="1135533" y="582288"/>
                </a:cubicBezTo>
                <a:cubicBezTo>
                  <a:pt x="1135131" y="573627"/>
                  <a:pt x="1134931" y="563503"/>
                  <a:pt x="1134931" y="551916"/>
                </a:cubicBezTo>
                <a:lnTo>
                  <a:pt x="1134931" y="439202"/>
                </a:lnTo>
                <a:cubicBezTo>
                  <a:pt x="1134931" y="399508"/>
                  <a:pt x="1135562" y="373065"/>
                  <a:pt x="1136824" y="359872"/>
                </a:cubicBezTo>
                <a:close/>
                <a:moveTo>
                  <a:pt x="0" y="0"/>
                </a:moveTo>
                <a:lnTo>
                  <a:pt x="5069227" y="0"/>
                </a:lnTo>
                <a:lnTo>
                  <a:pt x="5069227" y="1534160"/>
                </a:lnTo>
                <a:lnTo>
                  <a:pt x="0" y="153416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4A53F-32D6-E3DA-CD56-F7BB06602805}"/>
              </a:ext>
            </a:extLst>
          </p:cNvPr>
          <p:cNvSpPr txBox="1"/>
          <p:nvPr/>
        </p:nvSpPr>
        <p:spPr>
          <a:xfrm rot="2013450">
            <a:off x="2977492" y="1041129"/>
            <a:ext cx="34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28AE9-77D2-8AB5-4B68-1CB814255FE5}"/>
              </a:ext>
            </a:extLst>
          </p:cNvPr>
          <p:cNvSpPr txBox="1"/>
          <p:nvPr/>
        </p:nvSpPr>
        <p:spPr>
          <a:xfrm rot="19834077">
            <a:off x="1394748" y="1044996"/>
            <a:ext cx="34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Palatino Linotype" panose="02040502050505030304" pitchFamily="18" charset="0"/>
              </a:rPr>
              <a:t>?</a:t>
            </a:r>
          </a:p>
        </p:txBody>
      </p:sp>
      <p:pic>
        <p:nvPicPr>
          <p:cNvPr id="2" name="AD">
            <a:hlinkClick r:id="" action="ppaction://media"/>
            <a:extLst>
              <a:ext uri="{FF2B5EF4-FFF2-40B4-BE49-F238E27FC236}">
                <a16:creationId xmlns:a16="http://schemas.microsoft.com/office/drawing/2014/main" id="{FDC92CFE-02D4-2D31-1856-2C9FEC6685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46339" y="6612339"/>
            <a:ext cx="245661" cy="245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138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691">
        <p159:morph option="byObject"/>
      </p:transition>
    </mc:Choice>
    <mc:Fallback>
      <p:transition spd="slow" advTm="21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7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F2217-3255-DC4B-5E1C-6542DCB7DACC}"/>
              </a:ext>
            </a:extLst>
          </p:cNvPr>
          <p:cNvSpPr txBox="1"/>
          <p:nvPr/>
        </p:nvSpPr>
        <p:spPr>
          <a:xfrm>
            <a:off x="1537402" y="2670586"/>
            <a:ext cx="298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Poor Richard" panose="02080502050505020702" pitchFamily="18" charset="0"/>
              </a:rPr>
              <a:t>One-line 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F68AF-6208-1C6E-870A-BD53486D6034}"/>
              </a:ext>
            </a:extLst>
          </p:cNvPr>
          <p:cNvSpPr txBox="1"/>
          <p:nvPr/>
        </p:nvSpPr>
        <p:spPr>
          <a:xfrm>
            <a:off x="1418592" y="4501552"/>
            <a:ext cx="31956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oor Richard" panose="02080502050505020702" pitchFamily="18" charset="0"/>
              </a:rPr>
              <a:t>One-line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68991-B68D-BDAA-067A-113B68DCFEF2}"/>
              </a:ext>
            </a:extLst>
          </p:cNvPr>
          <p:cNvSpPr txBox="1"/>
          <p:nvPr/>
        </p:nvSpPr>
        <p:spPr>
          <a:xfrm>
            <a:off x="1175867" y="942159"/>
            <a:ext cx="3685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Palatino Linotype" panose="02040502050505030304" pitchFamily="18" charset="0"/>
              </a:rPr>
              <a:t>Traditional LLM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A62A7-6C82-5755-CE83-502759EEF1DA}"/>
              </a:ext>
            </a:extLst>
          </p:cNvPr>
          <p:cNvSpPr txBox="1"/>
          <p:nvPr/>
        </p:nvSpPr>
        <p:spPr>
          <a:xfrm>
            <a:off x="7330899" y="942158"/>
            <a:ext cx="3685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Palatino Linotype" panose="02040502050505030304" pitchFamily="18" charset="0"/>
              </a:rPr>
              <a:t>ReAct Agent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2FED2D-29D0-A1B9-3882-B7EA27D305A2}"/>
              </a:ext>
            </a:extLst>
          </p:cNvPr>
          <p:cNvCxnSpPr>
            <a:cxnSpLocks/>
          </p:cNvCxnSpPr>
          <p:nvPr/>
        </p:nvCxnSpPr>
        <p:spPr>
          <a:xfrm>
            <a:off x="6102699" y="581684"/>
            <a:ext cx="0" cy="585428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24D941-E28B-A379-7EE5-F2256BB9F6E6}"/>
              </a:ext>
            </a:extLst>
          </p:cNvPr>
          <p:cNvCxnSpPr>
            <a:cxnSpLocks/>
          </p:cNvCxnSpPr>
          <p:nvPr/>
        </p:nvCxnSpPr>
        <p:spPr>
          <a:xfrm>
            <a:off x="3018483" y="3521901"/>
            <a:ext cx="0" cy="91437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F3B1BC7-3AF6-CB13-4A48-74D9529F2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367973"/>
              </p:ext>
            </p:extLst>
          </p:nvPr>
        </p:nvGraphicFramePr>
        <p:xfrm>
          <a:off x="6483420" y="1666107"/>
          <a:ext cx="5192765" cy="4440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Graphic 24" descr="Brain with solid fill">
            <a:extLst>
              <a:ext uri="{FF2B5EF4-FFF2-40B4-BE49-F238E27FC236}">
                <a16:creationId xmlns:a16="http://schemas.microsoft.com/office/drawing/2014/main" id="{A4CBA07E-D0BD-4BF1-814C-E401CCAD4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2650" y="1886578"/>
            <a:ext cx="914400" cy="914400"/>
          </a:xfrm>
          <a:prstGeom prst="rect">
            <a:avLst/>
          </a:prstGeom>
        </p:spPr>
      </p:pic>
      <p:pic>
        <p:nvPicPr>
          <p:cNvPr id="27" name="Graphic 26" descr="Single gear with solid fill">
            <a:extLst>
              <a:ext uri="{FF2B5EF4-FFF2-40B4-BE49-F238E27FC236}">
                <a16:creationId xmlns:a16="http://schemas.microsoft.com/office/drawing/2014/main" id="{766ED69E-9B79-F6DF-0C20-0122647605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7979" y="3038563"/>
            <a:ext cx="914400" cy="914400"/>
          </a:xfrm>
          <a:prstGeom prst="rect">
            <a:avLst/>
          </a:prstGeom>
        </p:spPr>
      </p:pic>
      <p:pic>
        <p:nvPicPr>
          <p:cNvPr id="31" name="Graphic 30" descr="Thought bubble with solid fill">
            <a:extLst>
              <a:ext uri="{FF2B5EF4-FFF2-40B4-BE49-F238E27FC236}">
                <a16:creationId xmlns:a16="http://schemas.microsoft.com/office/drawing/2014/main" id="{7252297D-24DB-98C5-7BE6-D94B24E92A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1252" y="4981040"/>
            <a:ext cx="914400" cy="914400"/>
          </a:xfrm>
          <a:prstGeom prst="rect">
            <a:avLst/>
          </a:prstGeom>
        </p:spPr>
      </p:pic>
      <p:pic>
        <p:nvPicPr>
          <p:cNvPr id="33" name="Graphic 32" descr="Speech with solid fill">
            <a:extLst>
              <a:ext uri="{FF2B5EF4-FFF2-40B4-BE49-F238E27FC236}">
                <a16:creationId xmlns:a16="http://schemas.microsoft.com/office/drawing/2014/main" id="{9120A8D4-1CDF-C045-B018-104FA913E7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87568" y="3064689"/>
            <a:ext cx="914400" cy="914400"/>
          </a:xfrm>
          <a:prstGeom prst="rect">
            <a:avLst/>
          </a:prstGeom>
        </p:spPr>
      </p:pic>
      <p:pic>
        <p:nvPicPr>
          <p:cNvPr id="3074" name="Picture 2" descr="6+ Thousand Eyes Looking Emoji Royalty-Free Images, Stock Photos &amp; Pictures  | Shutterstock">
            <a:extLst>
              <a:ext uri="{FF2B5EF4-FFF2-40B4-BE49-F238E27FC236}">
                <a16:creationId xmlns:a16="http://schemas.microsoft.com/office/drawing/2014/main" id="{40A8A787-8318-526C-0E3F-04AADCAEF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10954" r="11086" b="15582"/>
          <a:stretch>
            <a:fillRect/>
          </a:stretch>
        </p:blipFill>
        <p:spPr bwMode="auto">
          <a:xfrm>
            <a:off x="9623001" y="5019814"/>
            <a:ext cx="925194" cy="82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60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255">
        <p159:morph option="byObject"/>
      </p:transition>
    </mc:Choice>
    <mc:Fallback>
      <p:transition spd="slow" advTm="202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Graphic spid="2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2EC8A-65D6-A8A6-9A7B-7C5FB35F64BB}"/>
              </a:ext>
            </a:extLst>
          </p:cNvPr>
          <p:cNvSpPr txBox="1"/>
          <p:nvPr/>
        </p:nvSpPr>
        <p:spPr>
          <a:xfrm>
            <a:off x="1540747" y="2367739"/>
            <a:ext cx="27264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Palatino Linotype" panose="02040502050505030304" pitchFamily="18" charset="0"/>
              </a:rPr>
              <a:t>The </a:t>
            </a:r>
          </a:p>
          <a:p>
            <a:pPr algn="ctr"/>
            <a:r>
              <a:rPr lang="en-IN" sz="4800" b="1" dirty="0">
                <a:latin typeface="Palatino Linotype" panose="02040502050505030304" pitchFamily="18" charset="0"/>
              </a:rPr>
              <a:t>ReAct </a:t>
            </a:r>
          </a:p>
          <a:p>
            <a:pPr algn="ctr"/>
            <a:r>
              <a:rPr lang="en-IN" sz="4800" b="1" dirty="0">
                <a:latin typeface="Palatino Linotype" panose="02040502050505030304" pitchFamily="18" charset="0"/>
              </a:rPr>
              <a:t>Process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6B443FF-6B99-FCCF-BA4C-B3ADC1A7D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346499"/>
              </p:ext>
            </p:extLst>
          </p:nvPr>
        </p:nvGraphicFramePr>
        <p:xfrm>
          <a:off x="5458488" y="1208919"/>
          <a:ext cx="5192765" cy="4440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aphic 10" descr="Brain with solid fill">
            <a:extLst>
              <a:ext uri="{FF2B5EF4-FFF2-40B4-BE49-F238E27FC236}">
                <a16:creationId xmlns:a16="http://schemas.microsoft.com/office/drawing/2014/main" id="{A29B39F9-898C-BC86-02A5-CFB167E7A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7622" y="1429390"/>
            <a:ext cx="914400" cy="914400"/>
          </a:xfrm>
          <a:prstGeom prst="rect">
            <a:avLst/>
          </a:prstGeom>
        </p:spPr>
      </p:pic>
      <p:pic>
        <p:nvPicPr>
          <p:cNvPr id="12" name="Graphic 11" descr="Single gear with solid fill">
            <a:extLst>
              <a:ext uri="{FF2B5EF4-FFF2-40B4-BE49-F238E27FC236}">
                <a16:creationId xmlns:a16="http://schemas.microsoft.com/office/drawing/2014/main" id="{EE1D38C4-3564-E41D-66FA-43BDFCCF4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3047" y="2581375"/>
            <a:ext cx="914400" cy="914400"/>
          </a:xfrm>
          <a:prstGeom prst="rect">
            <a:avLst/>
          </a:prstGeom>
        </p:spPr>
      </p:pic>
      <p:pic>
        <p:nvPicPr>
          <p:cNvPr id="14" name="Graphic 13" descr="Thought bubble with solid fill">
            <a:extLst>
              <a:ext uri="{FF2B5EF4-FFF2-40B4-BE49-F238E27FC236}">
                <a16:creationId xmlns:a16="http://schemas.microsoft.com/office/drawing/2014/main" id="{05BBBC75-B4FE-2640-728E-F890A307A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6416" y="4523852"/>
            <a:ext cx="914400" cy="914400"/>
          </a:xfrm>
          <a:prstGeom prst="rect">
            <a:avLst/>
          </a:prstGeom>
        </p:spPr>
      </p:pic>
      <p:pic>
        <p:nvPicPr>
          <p:cNvPr id="15" name="Graphic 14" descr="Speech with solid fill">
            <a:extLst>
              <a:ext uri="{FF2B5EF4-FFF2-40B4-BE49-F238E27FC236}">
                <a16:creationId xmlns:a16="http://schemas.microsoft.com/office/drawing/2014/main" id="{6EF75D85-35D9-FA8A-208A-1E64732547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2636" y="263764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ADAFB-5148-88F6-6C32-D94168517D0F}"/>
              </a:ext>
            </a:extLst>
          </p:cNvPr>
          <p:cNvSpPr txBox="1"/>
          <p:nvPr/>
        </p:nvSpPr>
        <p:spPr>
          <a:xfrm>
            <a:off x="7451689" y="715139"/>
            <a:ext cx="120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Poor Richard" panose="02080502050505020702" pitchFamily="18" charset="0"/>
              </a:rPr>
              <a:t>Reason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53F48-DC4E-01E1-32A3-5A520879A787}"/>
              </a:ext>
            </a:extLst>
          </p:cNvPr>
          <p:cNvSpPr txBox="1"/>
          <p:nvPr/>
        </p:nvSpPr>
        <p:spPr>
          <a:xfrm>
            <a:off x="10137447" y="2776965"/>
            <a:ext cx="124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Poor Richard" panose="02080502050505020702" pitchFamily="18" charset="0"/>
              </a:rPr>
              <a:t>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26831-F8C9-7BBE-E01F-25E9B1B7D574}"/>
              </a:ext>
            </a:extLst>
          </p:cNvPr>
          <p:cNvSpPr txBox="1"/>
          <p:nvPr/>
        </p:nvSpPr>
        <p:spPr>
          <a:xfrm>
            <a:off x="9740414" y="4719442"/>
            <a:ext cx="144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Poor Richard" panose="02080502050505020702" pitchFamily="18" charset="0"/>
              </a:rPr>
              <a:t>Observe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55750-4F10-2A31-E8D2-959DBC54E437}"/>
              </a:ext>
            </a:extLst>
          </p:cNvPr>
          <p:cNvSpPr txBox="1"/>
          <p:nvPr/>
        </p:nvSpPr>
        <p:spPr>
          <a:xfrm>
            <a:off x="5391856" y="4719442"/>
            <a:ext cx="984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Poor Richard" panose="02080502050505020702" pitchFamily="18" charset="0"/>
              </a:rPr>
              <a:t>Think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D670E-3D44-ABAE-A99E-41B2260973B8}"/>
              </a:ext>
            </a:extLst>
          </p:cNvPr>
          <p:cNvSpPr txBox="1"/>
          <p:nvPr/>
        </p:nvSpPr>
        <p:spPr>
          <a:xfrm>
            <a:off x="4515673" y="2812584"/>
            <a:ext cx="144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Poor Richard" panose="02080502050505020702" pitchFamily="18" charset="0"/>
              </a:rPr>
              <a:t>Answer</a:t>
            </a:r>
          </a:p>
        </p:txBody>
      </p:sp>
      <p:pic>
        <p:nvPicPr>
          <p:cNvPr id="4" name="Picture 2" descr="6+ Thousand Eyes Looking Emoji Royalty-Free Images, Stock Photos &amp; Pictures  | Shutterstock">
            <a:extLst>
              <a:ext uri="{FF2B5EF4-FFF2-40B4-BE49-F238E27FC236}">
                <a16:creationId xmlns:a16="http://schemas.microsoft.com/office/drawing/2014/main" id="{82625E36-A935-7147-7814-7B392D55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7500" b="76786" l="17590" r="82736">
                        <a14:foregroundMark x1="31270" y1="46429" x2="31270" y2="46429"/>
                        <a14:foregroundMark x1="75244" y1="47500" x2="75244" y2="47500"/>
                        <a14:foregroundMark x1="75244" y1="47500" x2="75244" y2="47500"/>
                        <a14:foregroundMark x1="75244" y1="47500" x2="68404" y2="60000"/>
                        <a14:foregroundMark x1="27362" y1="37857" x2="35179" y2="58929"/>
                        <a14:foregroundMark x1="73290" y1="35714" x2="70358" y2="52500"/>
                        <a14:foregroundMark x1="19870" y1="32500" x2="22150" y2="34286"/>
                        <a14:foregroundMark x1="22150" y1="34286" x2="23779" y2="57143"/>
                        <a14:foregroundMark x1="23779" y1="57143" x2="37459" y2="46429"/>
                        <a14:foregroundMark x1="37459" y1="46429" x2="36808" y2="60714"/>
                        <a14:foregroundMark x1="36482" y1="44643" x2="43648" y2="56786"/>
                        <a14:foregroundMark x1="27362" y1="32500" x2="38762" y2="40714"/>
                        <a14:foregroundMark x1="67427" y1="35357" x2="77524" y2="53929"/>
                        <a14:foregroundMark x1="71661" y1="32500" x2="62541" y2="33571"/>
                        <a14:foregroundMark x1="61238" y1="39286" x2="61238" y2="39286"/>
                        <a14:foregroundMark x1="61238" y1="39286" x2="61238" y2="39286"/>
                        <a14:foregroundMark x1="17590" y1="40000" x2="17590" y2="47500"/>
                        <a14:foregroundMark x1="80782" y1="38571" x2="80782" y2="51429"/>
                        <a14:foregroundMark x1="82410" y1="41071" x2="82736" y2="48214"/>
                        <a14:foregroundMark x1="39088" y1="61429" x2="35179" y2="5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10954" r="11086" b="15582"/>
          <a:stretch>
            <a:fillRect/>
          </a:stretch>
        </p:blipFill>
        <p:spPr bwMode="auto">
          <a:xfrm>
            <a:off x="8663796" y="4627737"/>
            <a:ext cx="788135" cy="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2060245"/>
      </p:ext>
    </p:extLst>
  </p:cSld>
  <p:clrMapOvr>
    <a:masterClrMapping/>
  </p:clrMapOvr>
  <p:transition spd="slow" advTm="1726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B6EB9-2FB8-9557-7D96-D911D688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47" b="28647"/>
          <a:stretch>
            <a:fillRect/>
          </a:stretch>
        </p:blipFill>
        <p:spPr>
          <a:xfrm>
            <a:off x="808887" y="713433"/>
            <a:ext cx="10574226" cy="994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89AEE-6028-BF9A-DB2D-A335783F17C8}"/>
              </a:ext>
            </a:extLst>
          </p:cNvPr>
          <p:cNvSpPr txBox="1"/>
          <p:nvPr/>
        </p:nvSpPr>
        <p:spPr>
          <a:xfrm>
            <a:off x="4488264" y="2212178"/>
            <a:ext cx="321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Poor Richard" panose="02080502050505020702" pitchFamily="18" charset="0"/>
              </a:rPr>
              <a:t>Need current temperature.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AD830-0F1B-AD74-F854-2CE9D0BE7ED7}"/>
              </a:ext>
            </a:extLst>
          </p:cNvPr>
          <p:cNvSpPr txBox="1"/>
          <p:nvPr/>
        </p:nvSpPr>
        <p:spPr>
          <a:xfrm>
            <a:off x="2361770" y="3674073"/>
            <a:ext cx="2720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Poor Richard" panose="02080502050505020702" pitchFamily="18" charset="0"/>
              </a:rPr>
              <a:t>Call the weather API.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55C06-E6A7-7998-13B4-06E8B640C5A6}"/>
              </a:ext>
            </a:extLst>
          </p:cNvPr>
          <p:cNvSpPr txBox="1"/>
          <p:nvPr/>
        </p:nvSpPr>
        <p:spPr>
          <a:xfrm>
            <a:off x="7835733" y="3659830"/>
            <a:ext cx="1708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Poor Richard" panose="02080502050505020702" pitchFamily="18" charset="0"/>
              </a:rPr>
              <a:t>14°C, cloudy.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599AE-0417-B5F7-5102-45CB79009548}"/>
              </a:ext>
            </a:extLst>
          </p:cNvPr>
          <p:cNvSpPr txBox="1"/>
          <p:nvPr/>
        </p:nvSpPr>
        <p:spPr>
          <a:xfrm>
            <a:off x="5479282" y="5025404"/>
            <a:ext cx="1836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Poor Richard" panose="02080502050505020702" pitchFamily="18" charset="0"/>
              </a:rPr>
              <a:t>Yes</a:t>
            </a:r>
          </a:p>
          <a:p>
            <a:r>
              <a:rPr lang="en-IN" sz="2400" dirty="0">
                <a:latin typeface="Poor Richard" panose="02080502050505020702" pitchFamily="18" charset="0"/>
              </a:rPr>
              <a:t>Wear a jacket.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88018-0C57-5601-68E9-E5AA4AAE1580}"/>
              </a:ext>
            </a:extLst>
          </p:cNvPr>
          <p:cNvSpPr txBox="1"/>
          <p:nvPr/>
        </p:nvSpPr>
        <p:spPr>
          <a:xfrm>
            <a:off x="4966608" y="130909"/>
            <a:ext cx="2258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Palatino Linotype" panose="02040502050505030304" pitchFamily="18" charset="0"/>
              </a:rPr>
              <a:t>Code Example</a:t>
            </a:r>
          </a:p>
        </p:txBody>
      </p:sp>
      <p:pic>
        <p:nvPicPr>
          <p:cNvPr id="14" name="Picture 2" descr="6+ Thousand Eyes Looking Emoji Royalty-Free Images, Stock Photos &amp; Pictures  | Shutterstock">
            <a:extLst>
              <a:ext uri="{FF2B5EF4-FFF2-40B4-BE49-F238E27FC236}">
                <a16:creationId xmlns:a16="http://schemas.microsoft.com/office/drawing/2014/main" id="{DF0D2FA4-DD67-742E-7FD1-51B271293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76786" l="17590" r="82736">
                        <a14:foregroundMark x1="31270" y1="46429" x2="31270" y2="46429"/>
                        <a14:foregroundMark x1="75244" y1="47500" x2="75244" y2="47500"/>
                        <a14:foregroundMark x1="75244" y1="47500" x2="75244" y2="47500"/>
                        <a14:foregroundMark x1="75244" y1="47500" x2="68404" y2="60000"/>
                        <a14:foregroundMark x1="27362" y1="37857" x2="35179" y2="58929"/>
                        <a14:foregroundMark x1="73290" y1="35714" x2="70358" y2="52500"/>
                        <a14:foregroundMark x1="19870" y1="32500" x2="22150" y2="34286"/>
                        <a14:foregroundMark x1="22150" y1="34286" x2="23779" y2="57143"/>
                        <a14:foregroundMark x1="23779" y1="57143" x2="37459" y2="46429"/>
                        <a14:foregroundMark x1="37459" y1="46429" x2="36808" y2="60714"/>
                        <a14:foregroundMark x1="36482" y1="44643" x2="43648" y2="56786"/>
                        <a14:foregroundMark x1="27362" y1="32500" x2="38762" y2="40714"/>
                        <a14:foregroundMark x1="67427" y1="35357" x2="77524" y2="53929"/>
                        <a14:foregroundMark x1="71661" y1="32500" x2="62541" y2="33571"/>
                        <a14:foregroundMark x1="61238" y1="39286" x2="61238" y2="39286"/>
                        <a14:foregroundMark x1="61238" y1="39286" x2="61238" y2="39286"/>
                        <a14:foregroundMark x1="17590" y1="40000" x2="17590" y2="47500"/>
                        <a14:foregroundMark x1="80782" y1="38571" x2="80782" y2="51429"/>
                        <a14:foregroundMark x1="82410" y1="41071" x2="82736" y2="48214"/>
                        <a14:foregroundMark x1="39088" y1="61429" x2="35179" y2="5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10954" r="11086" b="15582"/>
          <a:stretch>
            <a:fillRect/>
          </a:stretch>
        </p:blipFill>
        <p:spPr bwMode="auto">
          <a:xfrm>
            <a:off x="6868160" y="3429000"/>
            <a:ext cx="1002222" cy="8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D Gears Settings White Icon Transparent PNG | Citypng">
            <a:extLst>
              <a:ext uri="{FF2B5EF4-FFF2-40B4-BE49-F238E27FC236}">
                <a16:creationId xmlns:a16="http://schemas.microsoft.com/office/drawing/2014/main" id="{B9D850F0-A72B-4113-4781-1BF1AF7B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50" b="90000" l="10000" r="90000">
                        <a14:foregroundMark x1="36125" y1="8250" x2="36125" y2="8250"/>
                        <a14:foregroundMark x1="36125" y1="8250" x2="36125" y2="8250"/>
                        <a14:foregroundMark x1="52250" y1="8250" x2="52250" y2="8250"/>
                        <a14:foregroundMark x1="46500" y1="66875" x2="46500" y2="66875"/>
                        <a14:foregroundMark x1="65375" y1="61375" x2="65375" y2="6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31" y="3429000"/>
            <a:ext cx="1181669" cy="11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ain Png Images – Browse 303,937 Stock Photos, Vectors, and Video | Adobe  Stock">
            <a:extLst>
              <a:ext uri="{FF2B5EF4-FFF2-40B4-BE49-F238E27FC236}">
                <a16:creationId xmlns:a16="http://schemas.microsoft.com/office/drawing/2014/main" id="{3816474A-5FF0-76A6-BA93-8BAB3B4D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333" y1="38611" x2="55278" y2="50833"/>
                        <a14:foregroundMark x1="55278" y1="50833" x2="58056" y2="51111"/>
                        <a14:foregroundMark x1="38333" y1="55278" x2="28611" y2="36111"/>
                        <a14:foregroundMark x1="28611" y1="36111" x2="46389" y2="27778"/>
                        <a14:foregroundMark x1="46389" y1="27778" x2="64444" y2="31944"/>
                        <a14:foregroundMark x1="64444" y1="31944" x2="74722" y2="46944"/>
                        <a14:foregroundMark x1="74722" y1="46944" x2="63611" y2="63333"/>
                        <a14:foregroundMark x1="63611" y1="63333" x2="37222" y2="55000"/>
                        <a14:foregroundMark x1="76111" y1="50833" x2="73611" y2="60833"/>
                        <a14:foregroundMark x1="70000" y1="66944" x2="53889" y2="68056"/>
                        <a14:foregroundMark x1="56111" y1="70833" x2="57778" y2="74167"/>
                        <a14:foregroundMark x1="57222" y1="75278" x2="59722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63" t="22190" r="17063" b="23067"/>
          <a:stretch>
            <a:fillRect/>
          </a:stretch>
        </p:blipFill>
        <p:spPr bwMode="auto">
          <a:xfrm>
            <a:off x="3479185" y="1978877"/>
            <a:ext cx="958704" cy="7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hat icon in trendy flat style isolated on white background. Chat  silhouette symbol for your website design, logo, app, UI. Vector  illustration, EPS10. 28194584 Vector Art at Vecteezy">
            <a:extLst>
              <a:ext uri="{FF2B5EF4-FFF2-40B4-BE49-F238E27FC236}">
                <a16:creationId xmlns:a16="http://schemas.microsoft.com/office/drawing/2014/main" id="{EB33D173-599D-5D8D-5C55-797BBDB96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7959" y1="34184" x2="37959" y2="34184"/>
                        <a14:foregroundMark x1="37959" y1="34184" x2="57653" y2="33980"/>
                        <a14:foregroundMark x1="62755" y1="27857" x2="71122" y2="37041"/>
                        <a14:foregroundMark x1="71122" y1="37041" x2="71122" y2="37857"/>
                        <a14:foregroundMark x1="60000" y1="45510" x2="45816" y2="46939"/>
                        <a14:foregroundMark x1="45816" y1="46939" x2="36531" y2="52857"/>
                        <a14:foregroundMark x1="36531" y1="52857" x2="35102" y2="58265"/>
                        <a14:foregroundMark x1="57653" y1="57551" x2="39388" y2="6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17037" r="18741" b="18074"/>
          <a:stretch>
            <a:fillRect/>
          </a:stretch>
        </p:blipFill>
        <p:spPr bwMode="auto">
          <a:xfrm>
            <a:off x="4255173" y="4921450"/>
            <a:ext cx="1110087" cy="11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787955"/>
      </p:ext>
    </p:extLst>
  </p:cSld>
  <p:clrMapOvr>
    <a:masterClrMapping/>
  </p:clrMapOvr>
  <p:transition spd="slow" advTm="253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build="allAtOnce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DF5BD-4140-DADC-6F09-F1DF16E2C005}"/>
              </a:ext>
            </a:extLst>
          </p:cNvPr>
          <p:cNvSpPr txBox="1"/>
          <p:nvPr/>
        </p:nvSpPr>
        <p:spPr>
          <a:xfrm>
            <a:off x="636605" y="2570036"/>
            <a:ext cx="1091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Palatino Linotype" panose="02040502050505030304" pitchFamily="18" charset="0"/>
              </a:rPr>
              <a:t>Why It Makes Agents Smarter</a:t>
            </a:r>
            <a:endParaRPr lang="en-IN" sz="6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76076"/>
      </p:ext>
    </p:extLst>
  </p:cSld>
  <p:clrMapOvr>
    <a:masterClrMapping/>
  </p:clrMapOvr>
  <p:transition spd="slow" advTm="13312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8DE1-C9AF-23CA-1086-816F184A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3CF4A-4C8C-81F0-95A8-70FEE593478B}"/>
              </a:ext>
            </a:extLst>
          </p:cNvPr>
          <p:cNvSpPr txBox="1"/>
          <p:nvPr/>
        </p:nvSpPr>
        <p:spPr>
          <a:xfrm>
            <a:off x="636605" y="299108"/>
            <a:ext cx="109187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It Makes Agents Smarter</a:t>
            </a:r>
            <a:endParaRPr lang="en-IN" sz="4000" b="1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7665A-A547-12C5-FAD5-68DFB0E016C4}"/>
              </a:ext>
            </a:extLst>
          </p:cNvPr>
          <p:cNvSpPr txBox="1"/>
          <p:nvPr/>
        </p:nvSpPr>
        <p:spPr>
          <a:xfrm>
            <a:off x="514978" y="1980159"/>
            <a:ext cx="182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alatino Linotype" panose="02040502050505030304" pitchFamily="18" charset="0"/>
              </a:rPr>
              <a:t>Reason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8697D-A7F0-4983-C625-75FD396378A0}"/>
              </a:ext>
            </a:extLst>
          </p:cNvPr>
          <p:cNvSpPr txBox="1"/>
          <p:nvPr/>
        </p:nvSpPr>
        <p:spPr>
          <a:xfrm>
            <a:off x="3398018" y="1980159"/>
            <a:ext cx="182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alatino Linotype" panose="02040502050505030304" pitchFamily="18" charset="0"/>
              </a:rPr>
              <a:t>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20F87-A598-2497-453E-71CE22C245F1}"/>
              </a:ext>
            </a:extLst>
          </p:cNvPr>
          <p:cNvSpPr txBox="1"/>
          <p:nvPr/>
        </p:nvSpPr>
        <p:spPr>
          <a:xfrm>
            <a:off x="6614327" y="1980159"/>
            <a:ext cx="182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alatino Linotype" panose="02040502050505030304" pitchFamily="18" charset="0"/>
              </a:rPr>
              <a:t>Learn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6D4B-D3D7-59E7-5F9A-37F449EEE09E}"/>
              </a:ext>
            </a:extLst>
          </p:cNvPr>
          <p:cNvSpPr txBox="1"/>
          <p:nvPr/>
        </p:nvSpPr>
        <p:spPr>
          <a:xfrm>
            <a:off x="9830636" y="1980159"/>
            <a:ext cx="1826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alatino Linotype" panose="02040502050505030304" pitchFamily="18" charset="0"/>
              </a:rPr>
              <a:t>Improve</a:t>
            </a:r>
          </a:p>
        </p:txBody>
      </p:sp>
      <p:pic>
        <p:nvPicPr>
          <p:cNvPr id="1026" name="Picture 2" descr="Api - Free seo and web icons">
            <a:extLst>
              <a:ext uri="{FF2B5EF4-FFF2-40B4-BE49-F238E27FC236}">
                <a16:creationId xmlns:a16="http://schemas.microsoft.com/office/drawing/2014/main" id="{912E5F8C-7834-A0B1-E68B-B56EAC7E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8" y="3248796"/>
            <a:ext cx="3310096" cy="33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- Free ui icons">
            <a:extLst>
              <a:ext uri="{FF2B5EF4-FFF2-40B4-BE49-F238E27FC236}">
                <a16:creationId xmlns:a16="http://schemas.microsoft.com/office/drawing/2014/main" id="{CACE6849-7286-6B5E-0897-3C657109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647" y="3248796"/>
            <a:ext cx="3310096" cy="33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wser - Free web icons">
            <a:extLst>
              <a:ext uri="{FF2B5EF4-FFF2-40B4-BE49-F238E27FC236}">
                <a16:creationId xmlns:a16="http://schemas.microsoft.com/office/drawing/2014/main" id="{715392B6-DA60-3F5A-6438-538F0944F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6" b="9930"/>
          <a:stretch>
            <a:fillRect/>
          </a:stretch>
        </p:blipFill>
        <p:spPr bwMode="auto">
          <a:xfrm>
            <a:off x="7578087" y="3248796"/>
            <a:ext cx="4191882" cy="33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D1AF2-6627-EE0F-24FD-042D11FD66C5}"/>
              </a:ext>
            </a:extLst>
          </p:cNvPr>
          <p:cNvCxnSpPr/>
          <p:nvPr/>
        </p:nvCxnSpPr>
        <p:spPr>
          <a:xfrm>
            <a:off x="2425840" y="2291025"/>
            <a:ext cx="1135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C57234-1C60-F7B0-20C7-02AF6991034D}"/>
              </a:ext>
            </a:extLst>
          </p:cNvPr>
          <p:cNvCxnSpPr/>
          <p:nvPr/>
        </p:nvCxnSpPr>
        <p:spPr>
          <a:xfrm>
            <a:off x="5110424" y="2291025"/>
            <a:ext cx="1135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4343A5-7CE6-C334-7C83-3FE1CC01A07B}"/>
              </a:ext>
            </a:extLst>
          </p:cNvPr>
          <p:cNvCxnSpPr/>
          <p:nvPr/>
        </p:nvCxnSpPr>
        <p:spPr>
          <a:xfrm>
            <a:off x="8516816" y="2292701"/>
            <a:ext cx="1135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6870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113">
        <p159:morph option="byObject"/>
      </p:transition>
    </mc:Choice>
    <mc:Fallback>
      <p:transition spd="slow" advTm="18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2F6ED7-66C8-8C72-5260-BABAB7A81FA4}"/>
              </a:ext>
            </a:extLst>
          </p:cNvPr>
          <p:cNvSpPr txBox="1"/>
          <p:nvPr/>
        </p:nvSpPr>
        <p:spPr>
          <a:xfrm>
            <a:off x="2606040" y="1039614"/>
            <a:ext cx="6979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latin typeface="Palatino Linotype" panose="02040502050505030304" pitchFamily="18" charset="0"/>
              </a:rPr>
              <a:t>Agent Building for Developers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AF635-7A13-762C-75D2-6726B90167FD}"/>
              </a:ext>
            </a:extLst>
          </p:cNvPr>
          <p:cNvSpPr txBox="1"/>
          <p:nvPr/>
        </p:nvSpPr>
        <p:spPr>
          <a:xfrm>
            <a:off x="8270240" y="3767543"/>
            <a:ext cx="308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>
                <a:latin typeface="Palatino Linotype" panose="02040502050505030304" pitchFamily="18" charset="0"/>
              </a:rPr>
              <a:t>~By Arshita Satpute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05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128">
        <p:push/>
      </p:transition>
    </mc:Choice>
    <mc:Fallback>
      <p:transition spd="slow" advTm="24128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.2|5.1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5.1|3.7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8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9|3.1|5.8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2|3.1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0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263</TotalTime>
  <Words>91</Words>
  <Application>Microsoft Office PowerPoint</Application>
  <PresentationFormat>Widescreen</PresentationFormat>
  <Paragraphs>41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Poor Richard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Arshita Satpute</dc:creator>
  <cp:lastModifiedBy>Arshita Satpute</cp:lastModifiedBy>
  <cp:revision>1</cp:revision>
  <dcterms:created xsi:type="dcterms:W3CDTF">2025-11-09T11:31:24Z</dcterms:created>
  <dcterms:modified xsi:type="dcterms:W3CDTF">2025-11-09T16:45:03Z</dcterms:modified>
</cp:coreProperties>
</file>